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Lst>
  <p:sldSz cy="10287000" cx="18288000"/>
  <p:notesSz cx="6858000" cy="9144000"/>
  <p:embeddedFontLst>
    <p:embeddedFont>
      <p:font typeface="Halant"/>
      <p:bold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4CE205D-9469-498E-A574-4B1E9C1B50D8}">
  <a:tblStyle styleId="{B4CE205D-9469-498E-A574-4B1E9C1B50D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Inter-boldItalic.fntdata"/><Relationship Id="rId13" Type="http://schemas.openxmlformats.org/officeDocument/2006/relationships/slide" Target="slides/slide6.xml"/><Relationship Id="rId12" Type="http://schemas.openxmlformats.org/officeDocument/2006/relationships/slide" Target="slides/slide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slide" Target="slides/slide9.xml"/><Relationship Id="rId5" Type="http://schemas.openxmlformats.org/officeDocument/2006/relationships/slideMaster" Target="slideMasters/slideMaster1.xml"/><Relationship Id="rId19" Type="http://schemas.openxmlformats.org/officeDocument/2006/relationships/font" Target="fonts/Inter-bold.fntdata"/><Relationship Id="rId6" Type="http://schemas.openxmlformats.org/officeDocument/2006/relationships/slideMaster" Target="slideMasters/slideMaster2.xml"/><Relationship Id="rId18" Type="http://schemas.openxmlformats.org/officeDocument/2006/relationships/font" Target="fonts/Inter-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2f8979aafc3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g2f8979aafc3_0_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15926fa326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g315926fa326_0_9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315926fa326_0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g315926fa326_0_28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2f8979aafc3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g2f8979aafc3_0_2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315926fa326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g315926fa326_0_1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315926fa326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g315926fa326_0_2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315926fa326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g315926fa326_0_25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13"/>
          <p:cNvSpPr/>
          <p:nvPr/>
        </p:nvSpPr>
        <p:spPr>
          <a:xfrm>
            <a:off x="0" y="0"/>
            <a:ext cx="9144000" cy="10287000"/>
          </a:xfrm>
          <a:prstGeom prst="rect">
            <a:avLst/>
          </a:prstGeom>
          <a:solidFill>
            <a:schemeClr val="lt2"/>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82" name="Google Shape;82;p13"/>
          <p:cNvGrpSpPr/>
          <p:nvPr/>
        </p:nvGrpSpPr>
        <p:grpSpPr>
          <a:xfrm>
            <a:off x="1660784" y="2382511"/>
            <a:ext cx="1491526" cy="91652"/>
            <a:chOff x="4580561" y="2589004"/>
            <a:chExt cx="1064464" cy="25200"/>
          </a:xfrm>
        </p:grpSpPr>
        <p:sp>
          <p:nvSpPr>
            <p:cNvPr id="83" name="Google Shape;83;p13"/>
            <p:cNvSpPr/>
            <p:nvPr/>
          </p:nvSpPr>
          <p:spPr>
            <a:xfrm rot="-5400000">
              <a:off x="5366325" y="2335504"/>
              <a:ext cx="25200" cy="532200"/>
            </a:xfrm>
            <a:prstGeom prst="rect">
              <a:avLst/>
            </a:prstGeom>
            <a:solidFill>
              <a:schemeClr val="accent3"/>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84" name="Google Shape;84;p13"/>
            <p:cNvSpPr/>
            <p:nvPr/>
          </p:nvSpPr>
          <p:spPr>
            <a:xfrm rot="-5400000">
              <a:off x="4836311" y="2333254"/>
              <a:ext cx="25200" cy="536700"/>
            </a:xfrm>
            <a:prstGeom prst="rect">
              <a:avLst/>
            </a:prstGeom>
            <a:solidFill>
              <a:schemeClr val="dk1"/>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sp>
        <p:nvSpPr>
          <p:cNvPr id="85" name="Google Shape;85;p13"/>
          <p:cNvSpPr txBox="1"/>
          <p:nvPr>
            <p:ph type="title"/>
          </p:nvPr>
        </p:nvSpPr>
        <p:spPr>
          <a:xfrm>
            <a:off x="1460000" y="2637300"/>
            <a:ext cx="6601800" cy="3374400"/>
          </a:xfrm>
          <a:prstGeom prst="rect">
            <a:avLst/>
          </a:prstGeom>
        </p:spPr>
        <p:txBody>
          <a:bodyPr anchorCtr="0" anchor="ctr" bIns="45700" lIns="91425" spcFirstLastPara="1" rIns="91425" wrap="square" tIns="45700">
            <a:normAutofit/>
          </a:bodyPr>
          <a:lstStyle>
            <a:lvl1pPr lvl="0">
              <a:spcBef>
                <a:spcPts val="0"/>
              </a:spcBef>
              <a:spcAft>
                <a:spcPts val="0"/>
              </a:spcAft>
              <a:buClr>
                <a:schemeClr val="dk2"/>
              </a:buClr>
              <a:buSzPts val="6000"/>
              <a:buNone/>
              <a:defRPr sz="6000">
                <a:solidFill>
                  <a:schemeClr val="dk2"/>
                </a:solidFill>
              </a:defRPr>
            </a:lvl1pPr>
            <a:lvl2pPr lvl="1">
              <a:spcBef>
                <a:spcPts val="0"/>
              </a:spcBef>
              <a:spcAft>
                <a:spcPts val="0"/>
              </a:spcAft>
              <a:buClr>
                <a:schemeClr val="dk2"/>
              </a:buClr>
              <a:buSzPts val="6000"/>
              <a:buNone/>
              <a:defRPr sz="6000">
                <a:solidFill>
                  <a:schemeClr val="dk2"/>
                </a:solidFill>
              </a:defRPr>
            </a:lvl2pPr>
            <a:lvl3pPr lvl="2">
              <a:spcBef>
                <a:spcPts val="0"/>
              </a:spcBef>
              <a:spcAft>
                <a:spcPts val="0"/>
              </a:spcAft>
              <a:buClr>
                <a:schemeClr val="dk2"/>
              </a:buClr>
              <a:buSzPts val="6000"/>
              <a:buNone/>
              <a:defRPr sz="6000">
                <a:solidFill>
                  <a:schemeClr val="dk2"/>
                </a:solidFill>
              </a:defRPr>
            </a:lvl3pPr>
            <a:lvl4pPr lvl="3">
              <a:spcBef>
                <a:spcPts val="0"/>
              </a:spcBef>
              <a:spcAft>
                <a:spcPts val="0"/>
              </a:spcAft>
              <a:buClr>
                <a:schemeClr val="dk2"/>
              </a:buClr>
              <a:buSzPts val="6000"/>
              <a:buNone/>
              <a:defRPr sz="6000">
                <a:solidFill>
                  <a:schemeClr val="dk2"/>
                </a:solidFill>
              </a:defRPr>
            </a:lvl4pPr>
            <a:lvl5pPr lvl="4">
              <a:spcBef>
                <a:spcPts val="0"/>
              </a:spcBef>
              <a:spcAft>
                <a:spcPts val="0"/>
              </a:spcAft>
              <a:buClr>
                <a:schemeClr val="dk2"/>
              </a:buClr>
              <a:buSzPts val="6000"/>
              <a:buNone/>
              <a:defRPr sz="6000">
                <a:solidFill>
                  <a:schemeClr val="dk2"/>
                </a:solidFill>
              </a:defRPr>
            </a:lvl5pPr>
            <a:lvl6pPr lvl="5">
              <a:spcBef>
                <a:spcPts val="0"/>
              </a:spcBef>
              <a:spcAft>
                <a:spcPts val="0"/>
              </a:spcAft>
              <a:buClr>
                <a:schemeClr val="dk2"/>
              </a:buClr>
              <a:buSzPts val="6000"/>
              <a:buNone/>
              <a:defRPr sz="6000">
                <a:solidFill>
                  <a:schemeClr val="dk2"/>
                </a:solidFill>
              </a:defRPr>
            </a:lvl6pPr>
            <a:lvl7pPr lvl="6">
              <a:spcBef>
                <a:spcPts val="0"/>
              </a:spcBef>
              <a:spcAft>
                <a:spcPts val="0"/>
              </a:spcAft>
              <a:buClr>
                <a:schemeClr val="dk2"/>
              </a:buClr>
              <a:buSzPts val="6000"/>
              <a:buNone/>
              <a:defRPr sz="6000">
                <a:solidFill>
                  <a:schemeClr val="dk2"/>
                </a:solidFill>
              </a:defRPr>
            </a:lvl7pPr>
            <a:lvl8pPr lvl="7">
              <a:spcBef>
                <a:spcPts val="0"/>
              </a:spcBef>
              <a:spcAft>
                <a:spcPts val="0"/>
              </a:spcAft>
              <a:buClr>
                <a:schemeClr val="dk2"/>
              </a:buClr>
              <a:buSzPts val="6000"/>
              <a:buNone/>
              <a:defRPr sz="6000">
                <a:solidFill>
                  <a:schemeClr val="dk2"/>
                </a:solidFill>
              </a:defRPr>
            </a:lvl8pPr>
            <a:lvl9pPr lvl="8">
              <a:spcBef>
                <a:spcPts val="0"/>
              </a:spcBef>
              <a:spcAft>
                <a:spcPts val="0"/>
              </a:spcAft>
              <a:buClr>
                <a:schemeClr val="dk2"/>
              </a:buClr>
              <a:buSzPts val="6000"/>
              <a:buNone/>
              <a:defRPr sz="6000">
                <a:solidFill>
                  <a:schemeClr val="dk2"/>
                </a:solidFill>
              </a:defRPr>
            </a:lvl9pPr>
          </a:lstStyle>
          <a:p/>
        </p:txBody>
      </p:sp>
      <p:sp>
        <p:nvSpPr>
          <p:cNvPr id="86" name="Google Shape;86;p13"/>
          <p:cNvSpPr txBox="1"/>
          <p:nvPr>
            <p:ph idx="1" type="subTitle"/>
          </p:nvPr>
        </p:nvSpPr>
        <p:spPr>
          <a:xfrm>
            <a:off x="1449900" y="6323050"/>
            <a:ext cx="6601800" cy="1518000"/>
          </a:xfrm>
          <a:prstGeom prst="rect">
            <a:avLst/>
          </a:prstGeom>
        </p:spPr>
        <p:txBody>
          <a:bodyPr anchorCtr="0" anchor="t" bIns="45700" lIns="91425" spcFirstLastPara="1" rIns="91425" wrap="square" tIns="45700">
            <a:normAutofit/>
          </a:bodyPr>
          <a:lstStyle>
            <a:lvl1pPr lvl="0">
              <a:lnSpc>
                <a:spcPct val="100000"/>
              </a:lnSpc>
              <a:spcBef>
                <a:spcPts val="640"/>
              </a:spcBef>
              <a:spcAft>
                <a:spcPts val="0"/>
              </a:spcAft>
              <a:buSzPts val="3200"/>
              <a:buNone/>
              <a:defRPr sz="3200"/>
            </a:lvl1pPr>
            <a:lvl2pPr lvl="1">
              <a:lnSpc>
                <a:spcPct val="100000"/>
              </a:lnSpc>
              <a:spcBef>
                <a:spcPts val="560"/>
              </a:spcBef>
              <a:spcAft>
                <a:spcPts val="0"/>
              </a:spcAft>
              <a:buSzPts val="3200"/>
              <a:buNone/>
              <a:defRPr sz="3200"/>
            </a:lvl2pPr>
            <a:lvl3pPr lvl="2">
              <a:lnSpc>
                <a:spcPct val="100000"/>
              </a:lnSpc>
              <a:spcBef>
                <a:spcPts val="480"/>
              </a:spcBef>
              <a:spcAft>
                <a:spcPts val="0"/>
              </a:spcAft>
              <a:buSzPts val="3200"/>
              <a:buNone/>
              <a:defRPr sz="3200"/>
            </a:lvl3pPr>
            <a:lvl4pPr lvl="3">
              <a:lnSpc>
                <a:spcPct val="100000"/>
              </a:lnSpc>
              <a:spcBef>
                <a:spcPts val="400"/>
              </a:spcBef>
              <a:spcAft>
                <a:spcPts val="0"/>
              </a:spcAft>
              <a:buSzPts val="3200"/>
              <a:buNone/>
              <a:defRPr sz="3200"/>
            </a:lvl4pPr>
            <a:lvl5pPr lvl="4">
              <a:lnSpc>
                <a:spcPct val="100000"/>
              </a:lnSpc>
              <a:spcBef>
                <a:spcPts val="400"/>
              </a:spcBef>
              <a:spcAft>
                <a:spcPts val="0"/>
              </a:spcAft>
              <a:buSzPts val="3200"/>
              <a:buNone/>
              <a:defRPr sz="3200"/>
            </a:lvl5pPr>
            <a:lvl6pPr lvl="5">
              <a:lnSpc>
                <a:spcPct val="100000"/>
              </a:lnSpc>
              <a:spcBef>
                <a:spcPts val="400"/>
              </a:spcBef>
              <a:spcAft>
                <a:spcPts val="0"/>
              </a:spcAft>
              <a:buSzPts val="3200"/>
              <a:buNone/>
              <a:defRPr sz="3200"/>
            </a:lvl6pPr>
            <a:lvl7pPr lvl="6">
              <a:lnSpc>
                <a:spcPct val="100000"/>
              </a:lnSpc>
              <a:spcBef>
                <a:spcPts val="400"/>
              </a:spcBef>
              <a:spcAft>
                <a:spcPts val="0"/>
              </a:spcAft>
              <a:buSzPts val="3200"/>
              <a:buNone/>
              <a:defRPr sz="3200"/>
            </a:lvl7pPr>
            <a:lvl8pPr lvl="7">
              <a:lnSpc>
                <a:spcPct val="100000"/>
              </a:lnSpc>
              <a:spcBef>
                <a:spcPts val="400"/>
              </a:spcBef>
              <a:spcAft>
                <a:spcPts val="0"/>
              </a:spcAft>
              <a:buSzPts val="3200"/>
              <a:buNone/>
              <a:defRPr sz="3200"/>
            </a:lvl8pPr>
            <a:lvl9pPr lvl="8">
              <a:lnSpc>
                <a:spcPct val="100000"/>
              </a:lnSpc>
              <a:spcBef>
                <a:spcPts val="400"/>
              </a:spcBef>
              <a:spcAft>
                <a:spcPts val="0"/>
              </a:spcAft>
              <a:buSzPts val="3200"/>
              <a:buNone/>
              <a:defRPr sz="3200"/>
            </a:lvl9pPr>
          </a:lstStyle>
          <a:p/>
        </p:txBody>
      </p:sp>
      <p:sp>
        <p:nvSpPr>
          <p:cNvPr id="87" name="Google Shape;87;p13"/>
          <p:cNvSpPr txBox="1"/>
          <p:nvPr>
            <p:ph idx="2" type="body"/>
          </p:nvPr>
        </p:nvSpPr>
        <p:spPr>
          <a:xfrm>
            <a:off x="10348450" y="2705250"/>
            <a:ext cx="6748800" cy="6051000"/>
          </a:xfrm>
          <a:prstGeom prst="rect">
            <a:avLst/>
          </a:prstGeom>
        </p:spPr>
        <p:txBody>
          <a:bodyPr anchorCtr="0" anchor="t" bIns="45700" lIns="91425" spcFirstLastPara="1" rIns="91425" wrap="square" tIns="45700">
            <a:normAutofit/>
          </a:bodyPr>
          <a:lstStyle>
            <a:lvl1pPr indent="-431800" lvl="0" marL="457200">
              <a:spcBef>
                <a:spcPts val="640"/>
              </a:spcBef>
              <a:spcAft>
                <a:spcPts val="0"/>
              </a:spcAft>
              <a:buSzPts val="3200"/>
              <a:buChar char="•"/>
              <a:defRPr/>
            </a:lvl1pPr>
            <a:lvl2pPr indent="-406400" lvl="1" marL="914400">
              <a:spcBef>
                <a:spcPts val="560"/>
              </a:spcBef>
              <a:spcAft>
                <a:spcPts val="0"/>
              </a:spcAft>
              <a:buSzPts val="2800"/>
              <a:buChar char="–"/>
              <a:defRPr/>
            </a:lvl2pPr>
            <a:lvl3pPr indent="-381000" lvl="2" marL="1371600">
              <a:spcBef>
                <a:spcPts val="480"/>
              </a:spcBef>
              <a:spcAft>
                <a:spcPts val="0"/>
              </a:spcAft>
              <a:buSzPts val="2400"/>
              <a:buChar char="•"/>
              <a:defRPr/>
            </a:lvl3pPr>
            <a:lvl4pPr indent="-355600" lvl="3" marL="1828800">
              <a:spcBef>
                <a:spcPts val="400"/>
              </a:spcBef>
              <a:spcAft>
                <a:spcPts val="0"/>
              </a:spcAft>
              <a:buSzPts val="2000"/>
              <a:buChar char="–"/>
              <a:defRPr/>
            </a:lvl4pPr>
            <a:lvl5pPr indent="-355600" lvl="4" marL="2286000">
              <a:spcBef>
                <a:spcPts val="400"/>
              </a:spcBef>
              <a:spcAft>
                <a:spcPts val="0"/>
              </a:spcAft>
              <a:buSzPts val="2000"/>
              <a:buChar char="»"/>
              <a:defRPr/>
            </a:lvl5pPr>
            <a:lvl6pPr indent="-355600" lvl="5" marL="2743200">
              <a:spcBef>
                <a:spcPts val="400"/>
              </a:spcBef>
              <a:spcAft>
                <a:spcPts val="0"/>
              </a:spcAft>
              <a:buSzPts val="2000"/>
              <a:buChar char="•"/>
              <a:defRPr/>
            </a:lvl6pPr>
            <a:lvl7pPr indent="-355600" lvl="6" marL="3200400">
              <a:spcBef>
                <a:spcPts val="400"/>
              </a:spcBef>
              <a:spcAft>
                <a:spcPts val="0"/>
              </a:spcAft>
              <a:buSzPts val="2000"/>
              <a:buChar char="•"/>
              <a:defRPr/>
            </a:lvl7pPr>
            <a:lvl8pPr indent="-355600" lvl="7" marL="3657600">
              <a:spcBef>
                <a:spcPts val="400"/>
              </a:spcBef>
              <a:spcAft>
                <a:spcPts val="0"/>
              </a:spcAft>
              <a:buSzPts val="2000"/>
              <a:buChar char="•"/>
              <a:defRPr/>
            </a:lvl8pPr>
            <a:lvl9pPr indent="-355600" lvl="8" marL="4114800">
              <a:spcBef>
                <a:spcPts val="400"/>
              </a:spcBef>
              <a:spcAft>
                <a:spcPts val="0"/>
              </a:spcAft>
              <a:buSzPts val="2000"/>
              <a:buChar char="•"/>
              <a:defRPr/>
            </a:lvl9pPr>
          </a:lstStyle>
          <a:p/>
        </p:txBody>
      </p:sp>
      <p:sp>
        <p:nvSpPr>
          <p:cNvPr id="88" name="Google Shape;88;p13"/>
          <p:cNvSpPr txBox="1"/>
          <p:nvPr>
            <p:ph idx="12" type="sldNum"/>
          </p:nvPr>
        </p:nvSpPr>
        <p:spPr>
          <a:xfrm>
            <a:off x="17072605" y="9499702"/>
            <a:ext cx="1097400" cy="787200"/>
          </a:xfrm>
          <a:prstGeom prst="rect">
            <a:avLst/>
          </a:prstGeom>
        </p:spPr>
        <p:txBody>
          <a:bodyPr anchorCtr="0" anchor="ctr" bIns="45700" lIns="91425" spcFirstLastPara="1" rIns="91425" wrap="square" tIns="457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5" name="Shape 95"/>
        <p:cNvGrpSpPr/>
        <p:nvPr/>
      </p:nvGrpSpPr>
      <p:grpSpPr>
        <a:xfrm>
          <a:off x="0" y="0"/>
          <a:ext cx="0" cy="0"/>
          <a:chOff x="0" y="0"/>
          <a:chExt cx="0" cy="0"/>
        </a:xfrm>
      </p:grpSpPr>
      <p:sp>
        <p:nvSpPr>
          <p:cNvPr id="96" name="Google Shape;96;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16"/>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1" name="Google Shape;101;p16"/>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02" name="Google Shape;102;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5" name="Shape 105"/>
        <p:cNvGrpSpPr/>
        <p:nvPr/>
      </p:nvGrpSpPr>
      <p:grpSpPr>
        <a:xfrm>
          <a:off x="0" y="0"/>
          <a:ext cx="0" cy="0"/>
          <a:chOff x="0" y="0"/>
          <a:chExt cx="0" cy="0"/>
        </a:xfrm>
      </p:grpSpPr>
      <p:sp>
        <p:nvSpPr>
          <p:cNvPr id="106" name="Google Shape;106;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7" name="Google Shape;107;p17"/>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08" name="Google Shape;108;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0" name="Google Shape;110;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1" name="Shape 111"/>
        <p:cNvGrpSpPr/>
        <p:nvPr/>
      </p:nvGrpSpPr>
      <p:grpSpPr>
        <a:xfrm>
          <a:off x="0" y="0"/>
          <a:ext cx="0" cy="0"/>
          <a:chOff x="0" y="0"/>
          <a:chExt cx="0" cy="0"/>
        </a:xfrm>
      </p:grpSpPr>
      <p:sp>
        <p:nvSpPr>
          <p:cNvPr id="112" name="Google Shape;112;p18"/>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3" name="Google Shape;113;p18"/>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114" name="Google Shape;114;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5" name="Google Shape;115;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17" name="Shape 117"/>
        <p:cNvGrpSpPr/>
        <p:nvPr/>
      </p:nvGrpSpPr>
      <p:grpSpPr>
        <a:xfrm>
          <a:off x="0" y="0"/>
          <a:ext cx="0" cy="0"/>
          <a:chOff x="0" y="0"/>
          <a:chExt cx="0" cy="0"/>
        </a:xfrm>
      </p:grpSpPr>
      <p:sp>
        <p:nvSpPr>
          <p:cNvPr id="118" name="Google Shape;118;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9" name="Google Shape;119;p19"/>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20" name="Google Shape;120;p19"/>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6" name="Google Shape;126;p20"/>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27" name="Google Shape;127;p20"/>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28" name="Google Shape;128;p20"/>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29" name="Google Shape;129;p20"/>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30" name="Google Shape;130;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1" name="Google Shape;131;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2" name="Google Shape;132;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33" name="Shape 133"/>
        <p:cNvGrpSpPr/>
        <p:nvPr/>
      </p:nvGrpSpPr>
      <p:grpSpPr>
        <a:xfrm>
          <a:off x="0" y="0"/>
          <a:ext cx="0" cy="0"/>
          <a:chOff x="0" y="0"/>
          <a:chExt cx="0" cy="0"/>
        </a:xfrm>
      </p:grpSpPr>
      <p:sp>
        <p:nvSpPr>
          <p:cNvPr id="134" name="Google Shape;134;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5" name="Google Shape;135;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6" name="Google Shape;136;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7" name="Google Shape;137;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38" name="Shape 138"/>
        <p:cNvGrpSpPr/>
        <p:nvPr/>
      </p:nvGrpSpPr>
      <p:grpSpPr>
        <a:xfrm>
          <a:off x="0" y="0"/>
          <a:ext cx="0" cy="0"/>
          <a:chOff x="0" y="0"/>
          <a:chExt cx="0" cy="0"/>
        </a:xfrm>
      </p:grpSpPr>
      <p:sp>
        <p:nvSpPr>
          <p:cNvPr id="139" name="Google Shape;139;p22"/>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0" name="Google Shape;140;p22"/>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141" name="Google Shape;141;p22"/>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42" name="Google Shape;142;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3" name="Google Shape;143;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4" name="Google Shape;144;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45" name="Shape 145"/>
        <p:cNvGrpSpPr/>
        <p:nvPr/>
      </p:nvGrpSpPr>
      <p:grpSpPr>
        <a:xfrm>
          <a:off x="0" y="0"/>
          <a:ext cx="0" cy="0"/>
          <a:chOff x="0" y="0"/>
          <a:chExt cx="0" cy="0"/>
        </a:xfrm>
      </p:grpSpPr>
      <p:sp>
        <p:nvSpPr>
          <p:cNvPr id="146" name="Google Shape;146;p23"/>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7" name="Google Shape;147;p23"/>
          <p:cNvSpPr/>
          <p:nvPr>
            <p:ph idx="2" type="pic"/>
          </p:nvPr>
        </p:nvSpPr>
        <p:spPr>
          <a:xfrm>
            <a:off x="1792288" y="612775"/>
            <a:ext cx="5486400" cy="4114800"/>
          </a:xfrm>
          <a:prstGeom prst="rect">
            <a:avLst/>
          </a:prstGeom>
          <a:noFill/>
          <a:ln>
            <a:noFill/>
          </a:ln>
        </p:spPr>
      </p:sp>
      <p:sp>
        <p:nvSpPr>
          <p:cNvPr id="148" name="Google Shape;148;p23"/>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49" name="Google Shape;149;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0" name="Google Shape;150;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1" name="Google Shape;151;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52" name="Shape 152"/>
        <p:cNvGrpSpPr/>
        <p:nvPr/>
      </p:nvGrpSpPr>
      <p:grpSpPr>
        <a:xfrm>
          <a:off x="0" y="0"/>
          <a:ext cx="0" cy="0"/>
          <a:chOff x="0" y="0"/>
          <a:chExt cx="0" cy="0"/>
        </a:xfrm>
      </p:grpSpPr>
      <p:sp>
        <p:nvSpPr>
          <p:cNvPr id="153" name="Google Shape;153;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4" name="Google Shape;154;p24"/>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55" name="Google Shape;155;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6" name="Google Shape;156;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7" name="Google Shape;157;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58" name="Shape 158"/>
        <p:cNvGrpSpPr/>
        <p:nvPr/>
      </p:nvGrpSpPr>
      <p:grpSpPr>
        <a:xfrm>
          <a:off x="0" y="0"/>
          <a:ext cx="0" cy="0"/>
          <a:chOff x="0" y="0"/>
          <a:chExt cx="0" cy="0"/>
        </a:xfrm>
      </p:grpSpPr>
      <p:sp>
        <p:nvSpPr>
          <p:cNvPr id="159" name="Google Shape;159;p25"/>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0" name="Google Shape;160;p25"/>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61" name="Google Shape;161;p2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2" name="Google Shape;162;p2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3" name="Google Shape;163;p2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3.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9" name="Shape 89"/>
        <p:cNvGrpSpPr/>
        <p:nvPr/>
      </p:nvGrpSpPr>
      <p:grpSpPr>
        <a:xfrm>
          <a:off x="0" y="0"/>
          <a:ext cx="0" cy="0"/>
          <a:chOff x="0" y="0"/>
          <a:chExt cx="0" cy="0"/>
        </a:xfrm>
      </p:grpSpPr>
      <p:sp>
        <p:nvSpPr>
          <p:cNvPr id="90" name="Google Shape;90;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1" name="Google Shape;91;p14"/>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92" name="Google Shape;92;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3" name="Google Shape;93;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4" name="Google Shape;94;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b="0" i="0" sz="1200" u="none" cap="none" strike="noStrike">
                <a:solidFill>
                  <a:srgbClr val="888888"/>
                </a:solidFill>
                <a:latin typeface="Calibri"/>
                <a:ea typeface="Calibri"/>
                <a:cs typeface="Calibri"/>
                <a:sym typeface="Calibri"/>
              </a:defRPr>
            </a:lvl1pPr>
            <a:lvl2pPr indent="0" lvl="1" marL="0" marR="0" algn="r">
              <a:spcBef>
                <a:spcPts val="0"/>
              </a:spcBef>
              <a:buNone/>
              <a:defRPr b="0" i="0" sz="1200" u="none" cap="none" strike="noStrike">
                <a:solidFill>
                  <a:srgbClr val="888888"/>
                </a:solidFill>
                <a:latin typeface="Calibri"/>
                <a:ea typeface="Calibri"/>
                <a:cs typeface="Calibri"/>
                <a:sym typeface="Calibri"/>
              </a:defRPr>
            </a:lvl2pPr>
            <a:lvl3pPr indent="0" lvl="2" marL="0" marR="0" algn="r">
              <a:spcBef>
                <a:spcPts val="0"/>
              </a:spcBef>
              <a:buNone/>
              <a:defRPr b="0" i="0" sz="1200" u="none" cap="none" strike="noStrike">
                <a:solidFill>
                  <a:srgbClr val="888888"/>
                </a:solidFill>
                <a:latin typeface="Calibri"/>
                <a:ea typeface="Calibri"/>
                <a:cs typeface="Calibri"/>
                <a:sym typeface="Calibri"/>
              </a:defRPr>
            </a:lvl3pPr>
            <a:lvl4pPr indent="0" lvl="3" marL="0" marR="0" algn="r">
              <a:spcBef>
                <a:spcPts val="0"/>
              </a:spcBef>
              <a:buNone/>
              <a:defRPr b="0" i="0" sz="1200" u="none" cap="none" strike="noStrike">
                <a:solidFill>
                  <a:srgbClr val="888888"/>
                </a:solidFill>
                <a:latin typeface="Calibri"/>
                <a:ea typeface="Calibri"/>
                <a:cs typeface="Calibri"/>
                <a:sym typeface="Calibri"/>
              </a:defRPr>
            </a:lvl4pPr>
            <a:lvl5pPr indent="0" lvl="4" marL="0" marR="0" algn="r">
              <a:spcBef>
                <a:spcPts val="0"/>
              </a:spcBef>
              <a:buNone/>
              <a:defRPr b="0" i="0" sz="1200" u="none" cap="none" strike="noStrike">
                <a:solidFill>
                  <a:srgbClr val="888888"/>
                </a:solidFill>
                <a:latin typeface="Calibri"/>
                <a:ea typeface="Calibri"/>
                <a:cs typeface="Calibri"/>
                <a:sym typeface="Calibri"/>
              </a:defRPr>
            </a:lvl5pPr>
            <a:lvl6pPr indent="0" lvl="5" marL="0" marR="0" algn="r">
              <a:spcBef>
                <a:spcPts val="0"/>
              </a:spcBef>
              <a:buNone/>
              <a:defRPr b="0" i="0" sz="1200" u="none" cap="none" strike="noStrike">
                <a:solidFill>
                  <a:srgbClr val="888888"/>
                </a:solidFill>
                <a:latin typeface="Calibri"/>
                <a:ea typeface="Calibri"/>
                <a:cs typeface="Calibri"/>
                <a:sym typeface="Calibri"/>
              </a:defRPr>
            </a:lvl6pPr>
            <a:lvl7pPr indent="0" lvl="6" marL="0" marR="0" algn="r">
              <a:spcBef>
                <a:spcPts val="0"/>
              </a:spcBef>
              <a:buNone/>
              <a:defRPr b="0" i="0" sz="1200" u="none" cap="none" strike="noStrike">
                <a:solidFill>
                  <a:srgbClr val="888888"/>
                </a:solidFill>
                <a:latin typeface="Calibri"/>
                <a:ea typeface="Calibri"/>
                <a:cs typeface="Calibri"/>
                <a:sym typeface="Calibri"/>
              </a:defRPr>
            </a:lvl7pPr>
            <a:lvl8pPr indent="0" lvl="7" marL="0" marR="0" algn="r">
              <a:spcBef>
                <a:spcPts val="0"/>
              </a:spcBef>
              <a:buNone/>
              <a:defRPr b="0" i="0" sz="1200" u="none" cap="none" strike="noStrike">
                <a:solidFill>
                  <a:srgbClr val="888888"/>
                </a:solidFill>
                <a:latin typeface="Calibri"/>
                <a:ea typeface="Calibri"/>
                <a:cs typeface="Calibri"/>
                <a:sym typeface="Calibri"/>
              </a:defRPr>
            </a:lvl8pPr>
            <a:lvl9pPr indent="0" lvl="8" marL="0" marR="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20.png"/><Relationship Id="rId5"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hyperlink" Target="http://www.youtube.com/watch?v=5FpPpn086eI" TargetMode="External"/><Relationship Id="rId5" Type="http://schemas.openxmlformats.org/officeDocument/2006/relationships/image" Target="../media/image1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7.png"/><Relationship Id="rId4" Type="http://schemas.openxmlformats.org/officeDocument/2006/relationships/image" Target="../media/image19.png"/><Relationship Id="rId5" Type="http://schemas.openxmlformats.org/officeDocument/2006/relationships/image" Target="../media/image15.png"/><Relationship Id="rId6"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grpSp>
        <p:nvGrpSpPr>
          <p:cNvPr id="168" name="Google Shape;168;p26"/>
          <p:cNvGrpSpPr/>
          <p:nvPr/>
        </p:nvGrpSpPr>
        <p:grpSpPr>
          <a:xfrm>
            <a:off x="-31071" y="-180826"/>
            <a:ext cx="4239084" cy="10467826"/>
            <a:chOff x="0" y="-241102"/>
            <a:chExt cx="5652112" cy="13957102"/>
          </a:xfrm>
        </p:grpSpPr>
        <p:grpSp>
          <p:nvGrpSpPr>
            <p:cNvPr id="169" name="Google Shape;169;p26"/>
            <p:cNvGrpSpPr/>
            <p:nvPr/>
          </p:nvGrpSpPr>
          <p:grpSpPr>
            <a:xfrm>
              <a:off x="2826056" y="-241102"/>
              <a:ext cx="2826056" cy="13957102"/>
              <a:chOff x="0" y="-47625"/>
              <a:chExt cx="558233" cy="2756958"/>
            </a:xfrm>
          </p:grpSpPr>
          <p:sp>
            <p:nvSpPr>
              <p:cNvPr id="170" name="Google Shape;170;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71" name="Google Shape;171;p26"/>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72" name="Google Shape;172;p26"/>
            <p:cNvGrpSpPr/>
            <p:nvPr/>
          </p:nvGrpSpPr>
          <p:grpSpPr>
            <a:xfrm>
              <a:off x="1413028" y="-241102"/>
              <a:ext cx="2826056" cy="13957102"/>
              <a:chOff x="0" y="-47625"/>
              <a:chExt cx="558233" cy="2756958"/>
            </a:xfrm>
          </p:grpSpPr>
          <p:sp>
            <p:nvSpPr>
              <p:cNvPr id="173" name="Google Shape;173;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74" name="Google Shape;174;p26"/>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75" name="Google Shape;175;p26"/>
            <p:cNvGrpSpPr/>
            <p:nvPr/>
          </p:nvGrpSpPr>
          <p:grpSpPr>
            <a:xfrm>
              <a:off x="0" y="-241102"/>
              <a:ext cx="2826056" cy="13957102"/>
              <a:chOff x="0" y="-47625"/>
              <a:chExt cx="558233" cy="2756958"/>
            </a:xfrm>
          </p:grpSpPr>
          <p:sp>
            <p:nvSpPr>
              <p:cNvPr id="176" name="Google Shape;176;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77" name="Google Shape;177;p26"/>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178" name="Google Shape;178;p26"/>
          <p:cNvSpPr txBox="1"/>
          <p:nvPr/>
        </p:nvSpPr>
        <p:spPr>
          <a:xfrm>
            <a:off x="4207988" y="2772666"/>
            <a:ext cx="14079900" cy="40308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8999">
                <a:solidFill>
                  <a:srgbClr val="231F20"/>
                </a:solidFill>
                <a:latin typeface="Halant"/>
                <a:ea typeface="Halant"/>
                <a:cs typeface="Halant"/>
                <a:sym typeface="Halant"/>
              </a:rPr>
              <a:t>COLUMBIAN EXCHANGE: IMPACT ON THE AMERICAS</a:t>
            </a:r>
            <a:endParaRPr sz="100"/>
          </a:p>
        </p:txBody>
      </p:sp>
      <p:sp>
        <p:nvSpPr>
          <p:cNvPr id="179" name="Google Shape;179;p26"/>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80" name="Google Shape;180;p26"/>
          <p:cNvSpPr txBox="1"/>
          <p:nvPr/>
        </p:nvSpPr>
        <p:spPr>
          <a:xfrm>
            <a:off x="4269725" y="6723838"/>
            <a:ext cx="14079900" cy="7905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5135">
                <a:solidFill>
                  <a:srgbClr val="231F20"/>
                </a:solidFill>
                <a:latin typeface="Inter"/>
                <a:ea typeface="Inter"/>
                <a:cs typeface="Inter"/>
                <a:sym typeface="Inter"/>
              </a:rPr>
              <a:t>Unit 2: Exploration &amp; Colonization</a:t>
            </a:r>
            <a:endParaRPr sz="800"/>
          </a:p>
        </p:txBody>
      </p:sp>
      <p:sp>
        <p:nvSpPr>
          <p:cNvPr id="181" name="Google Shape;181;p26"/>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82" name="Google Shape;182;p26"/>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83" name="Google Shape;183;p26"/>
          <p:cNvCxnSpPr/>
          <p:nvPr/>
        </p:nvCxnSpPr>
        <p:spPr>
          <a:xfrm rot="10800000">
            <a:off x="653933" y="7531"/>
            <a:ext cx="0" cy="2885400"/>
          </a:xfrm>
          <a:prstGeom prst="straightConnector1">
            <a:avLst/>
          </a:prstGeom>
          <a:noFill/>
          <a:ln cap="flat" cmpd="sng" w="114300">
            <a:solidFill>
              <a:srgbClr val="000000"/>
            </a:solidFill>
            <a:prstDash val="solid"/>
            <a:round/>
            <a:headEnd len="sm" w="sm" type="none"/>
            <a:tailEnd len="sm" w="sm" type="none"/>
          </a:ln>
        </p:spPr>
      </p:cxnSp>
      <p:cxnSp>
        <p:nvCxnSpPr>
          <p:cNvPr id="184" name="Google Shape;184;p26"/>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7"/>
          <p:cNvSpPr txBox="1"/>
          <p:nvPr/>
        </p:nvSpPr>
        <p:spPr>
          <a:xfrm>
            <a:off x="1791340" y="4038980"/>
            <a:ext cx="14705400" cy="15393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i="1" lang="en-US" sz="5000">
                <a:solidFill>
                  <a:schemeClr val="dk1"/>
                </a:solidFill>
                <a:latin typeface="Inter"/>
                <a:ea typeface="Inter"/>
                <a:cs typeface="Inter"/>
                <a:sym typeface="Inter"/>
              </a:rPr>
              <a:t>In what ways did the arrival of Europeans in the Americas impact life for Indigenous societies?</a:t>
            </a:r>
            <a:endParaRPr i="1" sz="5000"/>
          </a:p>
        </p:txBody>
      </p:sp>
      <p:sp>
        <p:nvSpPr>
          <p:cNvPr id="190" name="Google Shape;190;p27"/>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91" name="Google Shape;191;p27"/>
          <p:cNvGrpSpPr/>
          <p:nvPr/>
        </p:nvGrpSpPr>
        <p:grpSpPr>
          <a:xfrm>
            <a:off x="-254016" y="9230009"/>
            <a:ext cx="18796033" cy="937061"/>
            <a:chOff x="204" y="0"/>
            <a:chExt cx="25061377" cy="1249415"/>
          </a:xfrm>
        </p:grpSpPr>
        <p:grpSp>
          <p:nvGrpSpPr>
            <p:cNvPr id="192" name="Google Shape;192;p27"/>
            <p:cNvGrpSpPr/>
            <p:nvPr/>
          </p:nvGrpSpPr>
          <p:grpSpPr>
            <a:xfrm rot="5400000">
              <a:off x="12002626" y="-11663734"/>
              <a:ext cx="1249415" cy="24576881"/>
              <a:chOff x="0" y="-38100"/>
              <a:chExt cx="246798" cy="4854693"/>
            </a:xfrm>
          </p:grpSpPr>
          <p:sp>
            <p:nvSpPr>
              <p:cNvPr id="193" name="Google Shape;193;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94" name="Google Shape;194;p27"/>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5" name="Google Shape;195;p2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96" name="Google Shape;196;p27"/>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197" name="Google Shape;197;p27"/>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grpSp>
        <p:nvGrpSpPr>
          <p:cNvPr id="198" name="Google Shape;198;p27"/>
          <p:cNvGrpSpPr/>
          <p:nvPr/>
        </p:nvGrpSpPr>
        <p:grpSpPr>
          <a:xfrm>
            <a:off x="15859155" y="-98041"/>
            <a:ext cx="1562626" cy="1771266"/>
            <a:chOff x="0" y="-130721"/>
            <a:chExt cx="2083500" cy="2361688"/>
          </a:xfrm>
        </p:grpSpPr>
        <p:grpSp>
          <p:nvGrpSpPr>
            <p:cNvPr id="199" name="Google Shape;199;p27"/>
            <p:cNvGrpSpPr/>
            <p:nvPr/>
          </p:nvGrpSpPr>
          <p:grpSpPr>
            <a:xfrm>
              <a:off x="75599" y="-130721"/>
              <a:ext cx="1932284" cy="2361688"/>
              <a:chOff x="0" y="-47625"/>
              <a:chExt cx="703982" cy="860425"/>
            </a:xfrm>
          </p:grpSpPr>
          <p:sp>
            <p:nvSpPr>
              <p:cNvPr id="200" name="Google Shape;200;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27"/>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02" name="Google Shape;202;p2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a:solidFill>
                  <a:schemeClr val="lt1"/>
                </a:solidFill>
              </a:endParaRPr>
            </a:p>
          </p:txBody>
        </p:sp>
      </p:grpSp>
      <p:sp>
        <p:nvSpPr>
          <p:cNvPr id="203" name="Google Shape;203;p27"/>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04" name="Google Shape;204;p27"/>
          <p:cNvSpPr txBox="1"/>
          <p:nvPr/>
        </p:nvSpPr>
        <p:spPr>
          <a:xfrm>
            <a:off x="2553980" y="20193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28"/>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210" name="Google Shape;210;p28"/>
          <p:cNvPicPr preferRelativeResize="0"/>
          <p:nvPr/>
        </p:nvPicPr>
        <p:blipFill rotWithShape="1">
          <a:blip r:embed="rId4">
            <a:alphaModFix/>
          </a:blip>
          <a:srcRect b="0" l="24306" r="24229" t="0"/>
          <a:stretch/>
        </p:blipFill>
        <p:spPr>
          <a:xfrm>
            <a:off x="12575200" y="2440610"/>
            <a:ext cx="4781972" cy="6193015"/>
          </a:xfrm>
          <a:prstGeom prst="rect">
            <a:avLst/>
          </a:prstGeom>
          <a:noFill/>
          <a:ln cap="flat" cmpd="sng" w="19050">
            <a:solidFill>
              <a:schemeClr val="dk1"/>
            </a:solidFill>
            <a:prstDash val="solid"/>
            <a:round/>
            <a:headEnd len="sm" w="sm" type="none"/>
            <a:tailEnd len="sm" w="sm" type="none"/>
          </a:ln>
        </p:spPr>
      </p:pic>
      <p:pic>
        <p:nvPicPr>
          <p:cNvPr id="211" name="Google Shape;211;p28"/>
          <p:cNvPicPr preferRelativeResize="0"/>
          <p:nvPr/>
        </p:nvPicPr>
        <p:blipFill>
          <a:blip r:embed="rId5">
            <a:alphaModFix/>
          </a:blip>
          <a:stretch>
            <a:fillRect/>
          </a:stretch>
        </p:blipFill>
        <p:spPr>
          <a:xfrm>
            <a:off x="924177" y="4048713"/>
            <a:ext cx="2970200" cy="2970200"/>
          </a:xfrm>
          <a:prstGeom prst="rect">
            <a:avLst/>
          </a:prstGeom>
          <a:noFill/>
          <a:ln>
            <a:noFill/>
          </a:ln>
        </p:spPr>
      </p:pic>
      <p:grpSp>
        <p:nvGrpSpPr>
          <p:cNvPr id="212" name="Google Shape;212;p28"/>
          <p:cNvGrpSpPr/>
          <p:nvPr/>
        </p:nvGrpSpPr>
        <p:grpSpPr>
          <a:xfrm>
            <a:off x="-254016" y="9230009"/>
            <a:ext cx="18796043" cy="937448"/>
            <a:chOff x="204" y="0"/>
            <a:chExt cx="25061391" cy="1249931"/>
          </a:xfrm>
        </p:grpSpPr>
        <p:grpSp>
          <p:nvGrpSpPr>
            <p:cNvPr id="213" name="Google Shape;213;p28"/>
            <p:cNvGrpSpPr/>
            <p:nvPr/>
          </p:nvGrpSpPr>
          <p:grpSpPr>
            <a:xfrm rot="5400000">
              <a:off x="12002369" y="-11663474"/>
              <a:ext cx="1249931" cy="24576878"/>
              <a:chOff x="0" y="-38100"/>
              <a:chExt cx="246900" cy="4854692"/>
            </a:xfrm>
          </p:grpSpPr>
          <p:sp>
            <p:nvSpPr>
              <p:cNvPr id="214" name="Google Shape;214;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15" name="Google Shape;215;p2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6" name="Google Shape;216;p28"/>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17" name="Google Shape;217;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18" name="Google Shape;218;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19" name="Google Shape;219;p28"/>
          <p:cNvSpPr txBox="1"/>
          <p:nvPr/>
        </p:nvSpPr>
        <p:spPr>
          <a:xfrm>
            <a:off x="295200" y="1368425"/>
            <a:ext cx="17697600" cy="12312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999">
                <a:solidFill>
                  <a:srgbClr val="231F20"/>
                </a:solidFill>
                <a:latin typeface="Halant"/>
                <a:ea typeface="Halant"/>
                <a:cs typeface="Halant"/>
                <a:sym typeface="Halant"/>
              </a:rPr>
              <a:t>CAUSATION</a:t>
            </a:r>
            <a:endParaRPr sz="900"/>
          </a:p>
        </p:txBody>
      </p:sp>
      <p:grpSp>
        <p:nvGrpSpPr>
          <p:cNvPr id="220" name="Google Shape;220;p28"/>
          <p:cNvGrpSpPr/>
          <p:nvPr/>
        </p:nvGrpSpPr>
        <p:grpSpPr>
          <a:xfrm>
            <a:off x="15859155" y="-98041"/>
            <a:ext cx="1562625" cy="1771271"/>
            <a:chOff x="0" y="-130721"/>
            <a:chExt cx="2083500" cy="2361695"/>
          </a:xfrm>
        </p:grpSpPr>
        <p:grpSp>
          <p:nvGrpSpPr>
            <p:cNvPr id="221" name="Google Shape;221;p28"/>
            <p:cNvGrpSpPr/>
            <p:nvPr/>
          </p:nvGrpSpPr>
          <p:grpSpPr>
            <a:xfrm>
              <a:off x="75599" y="-130721"/>
              <a:ext cx="1932614" cy="2361695"/>
              <a:chOff x="0" y="-47625"/>
              <a:chExt cx="704100" cy="860425"/>
            </a:xfrm>
          </p:grpSpPr>
          <p:sp>
            <p:nvSpPr>
              <p:cNvPr id="222" name="Google Shape;222;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2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24" name="Google Shape;224;p2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2</a:t>
              </a:r>
              <a:endParaRPr>
                <a:solidFill>
                  <a:schemeClr val="lt1"/>
                </a:solidFill>
              </a:endParaRPr>
            </a:p>
          </p:txBody>
        </p:sp>
      </p:grpSp>
      <p:sp>
        <p:nvSpPr>
          <p:cNvPr id="225" name="Google Shape;225;p28"/>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26" name="Google Shape;226;p28"/>
          <p:cNvSpPr txBox="1"/>
          <p:nvPr/>
        </p:nvSpPr>
        <p:spPr>
          <a:xfrm>
            <a:off x="4390650" y="3945313"/>
            <a:ext cx="7821000" cy="3177000"/>
          </a:xfrm>
          <a:prstGeom prst="rect">
            <a:avLst/>
          </a:prstGeom>
          <a:noFill/>
          <a:ln>
            <a:noFill/>
          </a:ln>
        </p:spPr>
        <p:txBody>
          <a:bodyPr anchorCtr="0" anchor="t" bIns="116050" lIns="116050" spcFirstLastPara="1" rIns="116050" wrap="square" tIns="116050">
            <a:noAutofit/>
          </a:bodyPr>
          <a:lstStyle/>
          <a:p>
            <a:pPr indent="0" lvl="0" marL="0" rtl="0" algn="ctr">
              <a:spcBef>
                <a:spcPts val="0"/>
              </a:spcBef>
              <a:spcAft>
                <a:spcPts val="0"/>
              </a:spcAft>
              <a:buNone/>
            </a:pPr>
            <a:r>
              <a:rPr b="1" lang="en-US" sz="2400">
                <a:latin typeface="Inter"/>
                <a:ea typeface="Inter"/>
                <a:cs typeface="Inter"/>
                <a:sym typeface="Inter"/>
              </a:rPr>
              <a:t>Causation</a:t>
            </a:r>
            <a:endParaRPr b="1" sz="2400">
              <a:solidFill>
                <a:srgbClr val="000000"/>
              </a:solidFill>
              <a:latin typeface="Inter"/>
              <a:ea typeface="Inter"/>
              <a:cs typeface="Inter"/>
              <a:sym typeface="Inter"/>
            </a:endParaRPr>
          </a:p>
          <a:p>
            <a:pPr indent="0" lvl="0" marL="0" rtl="0" algn="ctr">
              <a:spcBef>
                <a:spcPts val="0"/>
              </a:spcBef>
              <a:spcAft>
                <a:spcPts val="0"/>
              </a:spcAft>
              <a:buNone/>
            </a:pPr>
            <a:r>
              <a:t/>
            </a:r>
            <a:endParaRPr b="1" sz="1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US" sz="24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24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29"/>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32" name="Google Shape;232;p29"/>
          <p:cNvGrpSpPr/>
          <p:nvPr/>
        </p:nvGrpSpPr>
        <p:grpSpPr>
          <a:xfrm>
            <a:off x="15859155" y="-98041"/>
            <a:ext cx="1562625" cy="1771271"/>
            <a:chOff x="0" y="-130721"/>
            <a:chExt cx="2083500" cy="2361695"/>
          </a:xfrm>
        </p:grpSpPr>
        <p:grpSp>
          <p:nvGrpSpPr>
            <p:cNvPr id="233" name="Google Shape;233;p29"/>
            <p:cNvGrpSpPr/>
            <p:nvPr/>
          </p:nvGrpSpPr>
          <p:grpSpPr>
            <a:xfrm>
              <a:off x="75599" y="-130721"/>
              <a:ext cx="1932614" cy="2361695"/>
              <a:chOff x="0" y="-47625"/>
              <a:chExt cx="704100" cy="860425"/>
            </a:xfrm>
          </p:grpSpPr>
          <p:sp>
            <p:nvSpPr>
              <p:cNvPr id="234" name="Google Shape;234;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29"/>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6" name="Google Shape;236;p2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3</a:t>
              </a:r>
              <a:endParaRPr/>
            </a:p>
          </p:txBody>
        </p:sp>
      </p:grpSp>
      <p:sp>
        <p:nvSpPr>
          <p:cNvPr id="237" name="Google Shape;237;p29"/>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38" name="Google Shape;238;p29"/>
          <p:cNvGrpSpPr/>
          <p:nvPr/>
        </p:nvGrpSpPr>
        <p:grpSpPr>
          <a:xfrm>
            <a:off x="-254016" y="9230009"/>
            <a:ext cx="18796043" cy="937448"/>
            <a:chOff x="204" y="0"/>
            <a:chExt cx="25061391" cy="1249931"/>
          </a:xfrm>
        </p:grpSpPr>
        <p:grpSp>
          <p:nvGrpSpPr>
            <p:cNvPr id="239" name="Google Shape;239;p29"/>
            <p:cNvGrpSpPr/>
            <p:nvPr/>
          </p:nvGrpSpPr>
          <p:grpSpPr>
            <a:xfrm rot="5400000">
              <a:off x="12002369" y="-11663474"/>
              <a:ext cx="1249931" cy="24576878"/>
              <a:chOff x="0" y="-38100"/>
              <a:chExt cx="246900" cy="4854692"/>
            </a:xfrm>
          </p:grpSpPr>
          <p:sp>
            <p:nvSpPr>
              <p:cNvPr id="240" name="Google Shape;240;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41" name="Google Shape;241;p29"/>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2" name="Google Shape;242;p29"/>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43" name="Google Shape;243;p2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44" name="Google Shape;244;p2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45" name="Google Shape;245;p29"/>
          <p:cNvSpPr txBox="1"/>
          <p:nvPr/>
        </p:nvSpPr>
        <p:spPr>
          <a:xfrm>
            <a:off x="3166650" y="258750"/>
            <a:ext cx="119547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COLUMBIAN EXCHANGE</a:t>
            </a:r>
            <a:endParaRPr b="1" sz="8499">
              <a:solidFill>
                <a:srgbClr val="231F20"/>
              </a:solidFill>
              <a:latin typeface="Halant"/>
              <a:ea typeface="Halant"/>
              <a:cs typeface="Halant"/>
              <a:sym typeface="Halant"/>
            </a:endParaRPr>
          </a:p>
        </p:txBody>
      </p:sp>
      <p:sp>
        <p:nvSpPr>
          <p:cNvPr id="246" name="Google Shape;246;p29"/>
          <p:cNvSpPr txBox="1"/>
          <p:nvPr/>
        </p:nvSpPr>
        <p:spPr>
          <a:xfrm>
            <a:off x="771250" y="4131627"/>
            <a:ext cx="6122400" cy="295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800">
                <a:solidFill>
                  <a:schemeClr val="dk1"/>
                </a:solidFill>
                <a:latin typeface="Halant"/>
                <a:ea typeface="Halant"/>
                <a:cs typeface="Halant"/>
                <a:sym typeface="Halant"/>
              </a:rPr>
              <a:t>While watching the video, follow along with the transcript and answer the questions provided on the student worksheet.</a:t>
            </a:r>
            <a:endParaRPr b="1" sz="3800">
              <a:solidFill>
                <a:schemeClr val="dk1"/>
              </a:solidFill>
              <a:latin typeface="Halant"/>
              <a:ea typeface="Halant"/>
              <a:cs typeface="Halant"/>
              <a:sym typeface="Halant"/>
            </a:endParaRPr>
          </a:p>
        </p:txBody>
      </p:sp>
      <p:pic>
        <p:nvPicPr>
          <p:cNvPr descr="The early encounters between Europeans and Native Americans brings about a cultural exchange that benefits one group while bringing misery to the other. While Europeans are introduced to new crops, the Indians are plagued with Old World diseases." id="247" name="Google Shape;247;p29" title="Columbian Exchange">
            <a:hlinkClick r:id="rId4"/>
          </p:cNvPr>
          <p:cNvPicPr preferRelativeResize="0"/>
          <p:nvPr/>
        </p:nvPicPr>
        <p:blipFill>
          <a:blip r:embed="rId5">
            <a:alphaModFix/>
          </a:blip>
          <a:stretch>
            <a:fillRect/>
          </a:stretch>
        </p:blipFill>
        <p:spPr>
          <a:xfrm>
            <a:off x="7550175" y="2909452"/>
            <a:ext cx="9595150" cy="53972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
                                        </p:tgtEl>
                                        <p:attrNameLst>
                                          <p:attrName>style.visibility</p:attrName>
                                        </p:attrNameLst>
                                      </p:cBhvr>
                                      <p:to>
                                        <p:strVal val="visible"/>
                                      </p:to>
                                    </p:set>
                                    <p:animEffect filter="fade" transition="in">
                                      <p:cBhvr>
                                        <p:cTn dur="1000"/>
                                        <p:tgtEl>
                                          <p:spTgt spid="2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pic>
        <p:nvPicPr>
          <p:cNvPr id="252" name="Google Shape;252;p30"/>
          <p:cNvPicPr preferRelativeResize="0"/>
          <p:nvPr/>
        </p:nvPicPr>
        <p:blipFill rotWithShape="1">
          <a:blip r:embed="rId3">
            <a:alphaModFix/>
          </a:blip>
          <a:srcRect b="0" l="24258" r="24279" t="0"/>
          <a:stretch/>
        </p:blipFill>
        <p:spPr>
          <a:xfrm>
            <a:off x="10984450" y="235050"/>
            <a:ext cx="3541376" cy="4586345"/>
          </a:xfrm>
          <a:prstGeom prst="rect">
            <a:avLst/>
          </a:prstGeom>
          <a:noFill/>
          <a:ln cap="flat" cmpd="sng" w="19050">
            <a:solidFill>
              <a:schemeClr val="dk1"/>
            </a:solidFill>
            <a:prstDash val="solid"/>
            <a:round/>
            <a:headEnd len="sm" w="sm" type="none"/>
            <a:tailEnd len="sm" w="sm" type="none"/>
          </a:ln>
        </p:spPr>
      </p:pic>
      <p:sp>
        <p:nvSpPr>
          <p:cNvPr id="253" name="Google Shape;253;p30"/>
          <p:cNvSpPr txBox="1"/>
          <p:nvPr/>
        </p:nvSpPr>
        <p:spPr>
          <a:xfrm>
            <a:off x="1028700" y="876300"/>
            <a:ext cx="93966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chemeClr val="dk1"/>
                </a:solidFill>
                <a:latin typeface="Halant"/>
                <a:ea typeface="Halant"/>
                <a:cs typeface="Halant"/>
                <a:sym typeface="Halant"/>
              </a:rPr>
              <a:t>DIRECTIONS</a:t>
            </a:r>
            <a:endParaRPr>
              <a:solidFill>
                <a:schemeClr val="dk1"/>
              </a:solidFill>
            </a:endParaRPr>
          </a:p>
        </p:txBody>
      </p:sp>
      <p:grpSp>
        <p:nvGrpSpPr>
          <p:cNvPr id="254" name="Google Shape;254;p30"/>
          <p:cNvGrpSpPr/>
          <p:nvPr/>
        </p:nvGrpSpPr>
        <p:grpSpPr>
          <a:xfrm>
            <a:off x="1481835" y="2376175"/>
            <a:ext cx="9269165" cy="1723800"/>
            <a:chOff x="1704735" y="2909575"/>
            <a:chExt cx="9269165" cy="1723800"/>
          </a:xfrm>
        </p:grpSpPr>
        <p:grpSp>
          <p:nvGrpSpPr>
            <p:cNvPr id="255" name="Google Shape;255;p30"/>
            <p:cNvGrpSpPr/>
            <p:nvPr/>
          </p:nvGrpSpPr>
          <p:grpSpPr>
            <a:xfrm>
              <a:off x="1704735" y="3307265"/>
              <a:ext cx="1105500" cy="1105408"/>
              <a:chOff x="1704735" y="2780838"/>
              <a:chExt cx="1105500" cy="1105408"/>
            </a:xfrm>
          </p:grpSpPr>
          <p:grpSp>
            <p:nvGrpSpPr>
              <p:cNvPr id="256" name="Google Shape;256;p30"/>
              <p:cNvGrpSpPr/>
              <p:nvPr/>
            </p:nvGrpSpPr>
            <p:grpSpPr>
              <a:xfrm>
                <a:off x="1704735" y="2780838"/>
                <a:ext cx="1105408" cy="1105408"/>
                <a:chOff x="0" y="-56030"/>
                <a:chExt cx="812800" cy="812800"/>
              </a:xfrm>
            </p:grpSpPr>
            <p:sp>
              <p:nvSpPr>
                <p:cNvPr id="257" name="Google Shape;257;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9" name="Google Shape;259;p30"/>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chemeClr val="lt1"/>
                    </a:solidFill>
                    <a:latin typeface="Halant"/>
                    <a:ea typeface="Halant"/>
                    <a:cs typeface="Halant"/>
                    <a:sym typeface="Halant"/>
                  </a:rPr>
                  <a:t>1</a:t>
                </a:r>
                <a:endParaRPr>
                  <a:solidFill>
                    <a:schemeClr val="lt1"/>
                  </a:solidFill>
                </a:endParaRPr>
              </a:p>
            </p:txBody>
          </p:sp>
        </p:grpSp>
        <p:sp>
          <p:nvSpPr>
            <p:cNvPr id="260" name="Google Shape;260;p30"/>
            <p:cNvSpPr txBox="1"/>
            <p:nvPr/>
          </p:nvSpPr>
          <p:spPr>
            <a:xfrm>
              <a:off x="2988500" y="2909575"/>
              <a:ext cx="7985400" cy="1723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2800">
                  <a:solidFill>
                    <a:srgbClr val="231F20"/>
                  </a:solidFill>
                  <a:latin typeface="Inter"/>
                  <a:ea typeface="Inter"/>
                  <a:cs typeface="Inter"/>
                  <a:sym typeface="Inter"/>
                </a:rPr>
                <a:t>Before reading, what does the Source Information tell us? (T,H,K) What other information would we need to be able to answer these questions?</a:t>
              </a:r>
              <a:endParaRPr sz="2800"/>
            </a:p>
          </p:txBody>
        </p:sp>
      </p:grpSp>
      <p:grpSp>
        <p:nvGrpSpPr>
          <p:cNvPr id="261" name="Google Shape;261;p30"/>
          <p:cNvGrpSpPr/>
          <p:nvPr/>
        </p:nvGrpSpPr>
        <p:grpSpPr>
          <a:xfrm>
            <a:off x="1481835" y="4499550"/>
            <a:ext cx="9269165" cy="1293000"/>
            <a:chOff x="1704735" y="4702881"/>
            <a:chExt cx="9269165" cy="1293000"/>
          </a:xfrm>
        </p:grpSpPr>
        <p:grpSp>
          <p:nvGrpSpPr>
            <p:cNvPr id="262" name="Google Shape;262;p30"/>
            <p:cNvGrpSpPr/>
            <p:nvPr/>
          </p:nvGrpSpPr>
          <p:grpSpPr>
            <a:xfrm>
              <a:off x="1704735" y="4862980"/>
              <a:ext cx="1105500" cy="1105408"/>
              <a:chOff x="1704735" y="4837365"/>
              <a:chExt cx="1105500" cy="1105408"/>
            </a:xfrm>
          </p:grpSpPr>
          <p:grpSp>
            <p:nvGrpSpPr>
              <p:cNvPr id="263" name="Google Shape;263;p30"/>
              <p:cNvGrpSpPr/>
              <p:nvPr/>
            </p:nvGrpSpPr>
            <p:grpSpPr>
              <a:xfrm>
                <a:off x="1704735" y="4837365"/>
                <a:ext cx="1105408" cy="1105408"/>
                <a:chOff x="0" y="-56030"/>
                <a:chExt cx="812800" cy="812800"/>
              </a:xfrm>
            </p:grpSpPr>
            <p:sp>
              <p:nvSpPr>
                <p:cNvPr id="264" name="Google Shape;264;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66" name="Google Shape;266;p30"/>
              <p:cNvSpPr txBox="1"/>
              <p:nvPr/>
            </p:nvSpPr>
            <p:spPr>
              <a:xfrm>
                <a:off x="1704735" y="5011502"/>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chemeClr val="lt1"/>
                    </a:solidFill>
                    <a:latin typeface="Halant"/>
                    <a:ea typeface="Halant"/>
                    <a:cs typeface="Halant"/>
                    <a:sym typeface="Halant"/>
                  </a:rPr>
                  <a:t>2</a:t>
                </a:r>
                <a:endParaRPr>
                  <a:solidFill>
                    <a:schemeClr val="lt1"/>
                  </a:solidFill>
                </a:endParaRPr>
              </a:p>
            </p:txBody>
          </p:sp>
        </p:grpSp>
        <p:sp>
          <p:nvSpPr>
            <p:cNvPr id="267" name="Google Shape;267;p30"/>
            <p:cNvSpPr txBox="1"/>
            <p:nvPr/>
          </p:nvSpPr>
          <p:spPr>
            <a:xfrm>
              <a:off x="2988500" y="4702881"/>
              <a:ext cx="7985400" cy="12930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2800">
                  <a:solidFill>
                    <a:srgbClr val="231F20"/>
                  </a:solidFill>
                  <a:latin typeface="Inter"/>
                  <a:ea typeface="Inter"/>
                  <a:cs typeface="Inter"/>
                  <a:sym typeface="Inter"/>
                </a:rPr>
                <a:t>After the first reading, what is the main idea of the document? (I,K,S) What parts were confusing or unclear? (N)</a:t>
              </a:r>
              <a:endParaRPr sz="2800"/>
            </a:p>
          </p:txBody>
        </p:sp>
      </p:grpSp>
      <p:grpSp>
        <p:nvGrpSpPr>
          <p:cNvPr id="268" name="Google Shape;268;p30"/>
          <p:cNvGrpSpPr/>
          <p:nvPr/>
        </p:nvGrpSpPr>
        <p:grpSpPr>
          <a:xfrm>
            <a:off x="1481835" y="6192125"/>
            <a:ext cx="9269165" cy="1723800"/>
            <a:chOff x="1704735" y="7051451"/>
            <a:chExt cx="9269165" cy="1723800"/>
          </a:xfrm>
        </p:grpSpPr>
        <p:grpSp>
          <p:nvGrpSpPr>
            <p:cNvPr id="269" name="Google Shape;269;p30"/>
            <p:cNvGrpSpPr/>
            <p:nvPr/>
          </p:nvGrpSpPr>
          <p:grpSpPr>
            <a:xfrm>
              <a:off x="1704735" y="7449143"/>
              <a:ext cx="1105500" cy="1105408"/>
              <a:chOff x="1704735" y="6893895"/>
              <a:chExt cx="1105500" cy="1105408"/>
            </a:xfrm>
          </p:grpSpPr>
          <p:grpSp>
            <p:nvGrpSpPr>
              <p:cNvPr id="270" name="Google Shape;270;p30"/>
              <p:cNvGrpSpPr/>
              <p:nvPr/>
            </p:nvGrpSpPr>
            <p:grpSpPr>
              <a:xfrm>
                <a:off x="1704735" y="6893895"/>
                <a:ext cx="1105408" cy="1105408"/>
                <a:chOff x="0" y="0"/>
                <a:chExt cx="812800" cy="812800"/>
              </a:xfrm>
            </p:grpSpPr>
            <p:sp>
              <p:nvSpPr>
                <p:cNvPr id="271" name="Google Shape;271;p30"/>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3" name="Google Shape;273;p30"/>
              <p:cNvSpPr txBox="1"/>
              <p:nvPr/>
            </p:nvSpPr>
            <p:spPr>
              <a:xfrm>
                <a:off x="1704735" y="7068030"/>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chemeClr val="lt1"/>
                    </a:solidFill>
                    <a:latin typeface="Halant"/>
                    <a:ea typeface="Halant"/>
                    <a:cs typeface="Halant"/>
                    <a:sym typeface="Halant"/>
                  </a:rPr>
                  <a:t>3</a:t>
                </a:r>
                <a:endParaRPr>
                  <a:solidFill>
                    <a:schemeClr val="lt1"/>
                  </a:solidFill>
                </a:endParaRPr>
              </a:p>
            </p:txBody>
          </p:sp>
        </p:grpSp>
        <p:sp>
          <p:nvSpPr>
            <p:cNvPr id="274" name="Google Shape;274;p30"/>
            <p:cNvSpPr txBox="1"/>
            <p:nvPr/>
          </p:nvSpPr>
          <p:spPr>
            <a:xfrm>
              <a:off x="2988500" y="7051451"/>
              <a:ext cx="7985400" cy="1723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2800">
                  <a:solidFill>
                    <a:srgbClr val="231F20"/>
                  </a:solidFill>
                  <a:latin typeface="Inter"/>
                  <a:ea typeface="Inter"/>
                  <a:cs typeface="Inter"/>
                  <a:sym typeface="Inter"/>
                </a:rPr>
                <a:t>After the second reading, did any new information or ideas stand out or become clearer? (T,H,I,N,K) How does this document help us to study the past? (S)</a:t>
              </a:r>
              <a:endParaRPr sz="2800"/>
            </a:p>
          </p:txBody>
        </p:sp>
      </p:grpSp>
      <p:grpSp>
        <p:nvGrpSpPr>
          <p:cNvPr id="275" name="Google Shape;275;p30"/>
          <p:cNvGrpSpPr/>
          <p:nvPr/>
        </p:nvGrpSpPr>
        <p:grpSpPr>
          <a:xfrm>
            <a:off x="15859155" y="-98041"/>
            <a:ext cx="1562625" cy="1771271"/>
            <a:chOff x="0" y="-130721"/>
            <a:chExt cx="2083500" cy="2361695"/>
          </a:xfrm>
        </p:grpSpPr>
        <p:grpSp>
          <p:nvGrpSpPr>
            <p:cNvPr id="276" name="Google Shape;276;p30"/>
            <p:cNvGrpSpPr/>
            <p:nvPr/>
          </p:nvGrpSpPr>
          <p:grpSpPr>
            <a:xfrm>
              <a:off x="75599" y="-130721"/>
              <a:ext cx="1932614" cy="2361695"/>
              <a:chOff x="0" y="-47625"/>
              <a:chExt cx="704100" cy="860425"/>
            </a:xfrm>
          </p:grpSpPr>
          <p:sp>
            <p:nvSpPr>
              <p:cNvPr id="277" name="Google Shape;277;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30"/>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9" name="Google Shape;279;p30"/>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FFFFFF"/>
                  </a:solidFill>
                  <a:latin typeface="Halant"/>
                  <a:ea typeface="Halant"/>
                  <a:cs typeface="Halant"/>
                  <a:sym typeface="Halant"/>
                </a:rPr>
                <a:t>4</a:t>
              </a:r>
              <a:endParaRPr b="1" sz="5575">
                <a:solidFill>
                  <a:srgbClr val="FFFFFF"/>
                </a:solidFill>
                <a:latin typeface="Halant"/>
                <a:ea typeface="Halant"/>
                <a:cs typeface="Halant"/>
                <a:sym typeface="Halant"/>
              </a:endParaRPr>
            </a:p>
          </p:txBody>
        </p:sp>
      </p:grpSp>
      <p:sp>
        <p:nvSpPr>
          <p:cNvPr id="280" name="Google Shape;280;p30"/>
          <p:cNvSpPr/>
          <p:nvPr/>
        </p:nvSpPr>
        <p:spPr>
          <a:xfrm>
            <a:off x="9697545" y="8788169"/>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4">
              <a:alphaModFix/>
            </a:blip>
            <a:stretch>
              <a:fillRect b="0" l="0" r="0" t="0"/>
            </a:stretch>
          </a:blipFill>
          <a:ln>
            <a:noFill/>
          </a:ln>
        </p:spPr>
      </p:sp>
      <p:sp>
        <p:nvSpPr>
          <p:cNvPr id="281" name="Google Shape;281;p30"/>
          <p:cNvSpPr/>
          <p:nvPr/>
        </p:nvSpPr>
        <p:spPr>
          <a:xfrm>
            <a:off x="1564423" y="-1641171"/>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4">
              <a:alphaModFix/>
            </a:blip>
            <a:stretch>
              <a:fillRect b="0" l="0" r="0" t="0"/>
            </a:stretch>
          </a:blipFill>
          <a:ln>
            <a:noFill/>
          </a:ln>
        </p:spPr>
      </p:sp>
      <p:grpSp>
        <p:nvGrpSpPr>
          <p:cNvPr id="282" name="Google Shape;282;p30"/>
          <p:cNvGrpSpPr/>
          <p:nvPr/>
        </p:nvGrpSpPr>
        <p:grpSpPr>
          <a:xfrm>
            <a:off x="185402" y="-144662"/>
            <a:ext cx="937455" cy="10431728"/>
            <a:chOff x="0" y="-38100"/>
            <a:chExt cx="246900" cy="2747433"/>
          </a:xfrm>
        </p:grpSpPr>
        <p:sp>
          <p:nvSpPr>
            <p:cNvPr id="283" name="Google Shape;283;p30"/>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84" name="Google Shape;284;p30"/>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85" name="Google Shape;285;p30"/>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86" name="Google Shape;286;p30"/>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287" name="Google Shape;287;p30"/>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pic>
        <p:nvPicPr>
          <p:cNvPr id="288" name="Google Shape;288;p30"/>
          <p:cNvPicPr preferRelativeResize="0"/>
          <p:nvPr/>
        </p:nvPicPr>
        <p:blipFill rotWithShape="1">
          <a:blip r:embed="rId5">
            <a:alphaModFix/>
          </a:blip>
          <a:srcRect b="16051" l="42370" r="26346" t="23787"/>
          <a:stretch/>
        </p:blipFill>
        <p:spPr>
          <a:xfrm>
            <a:off x="13899475" y="2121900"/>
            <a:ext cx="3674711" cy="4710199"/>
          </a:xfrm>
          <a:prstGeom prst="rect">
            <a:avLst/>
          </a:prstGeom>
          <a:noFill/>
          <a:ln cap="flat" cmpd="sng" w="19050">
            <a:solidFill>
              <a:schemeClr val="dk1"/>
            </a:solidFill>
            <a:prstDash val="solid"/>
            <a:round/>
            <a:headEnd len="sm" w="sm" type="none"/>
            <a:tailEnd len="sm" w="sm" type="none"/>
          </a:ln>
        </p:spPr>
      </p:pic>
      <p:grpSp>
        <p:nvGrpSpPr>
          <p:cNvPr id="289" name="Google Shape;289;p30"/>
          <p:cNvGrpSpPr/>
          <p:nvPr/>
        </p:nvGrpSpPr>
        <p:grpSpPr>
          <a:xfrm>
            <a:off x="1481835" y="8315500"/>
            <a:ext cx="9269165" cy="1723800"/>
            <a:chOff x="1704735" y="7051450"/>
            <a:chExt cx="9269165" cy="1723800"/>
          </a:xfrm>
        </p:grpSpPr>
        <p:grpSp>
          <p:nvGrpSpPr>
            <p:cNvPr id="290" name="Google Shape;290;p30"/>
            <p:cNvGrpSpPr/>
            <p:nvPr/>
          </p:nvGrpSpPr>
          <p:grpSpPr>
            <a:xfrm>
              <a:off x="1704735" y="7449143"/>
              <a:ext cx="1105500" cy="1105408"/>
              <a:chOff x="1704735" y="6893895"/>
              <a:chExt cx="1105500" cy="1105408"/>
            </a:xfrm>
          </p:grpSpPr>
          <p:grpSp>
            <p:nvGrpSpPr>
              <p:cNvPr id="291" name="Google Shape;291;p30"/>
              <p:cNvGrpSpPr/>
              <p:nvPr/>
            </p:nvGrpSpPr>
            <p:grpSpPr>
              <a:xfrm>
                <a:off x="1704735" y="6893895"/>
                <a:ext cx="1105408" cy="1105408"/>
                <a:chOff x="0" y="0"/>
                <a:chExt cx="812800" cy="812800"/>
              </a:xfrm>
            </p:grpSpPr>
            <p:sp>
              <p:nvSpPr>
                <p:cNvPr id="292" name="Google Shape;292;p30"/>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4" name="Google Shape;294;p30"/>
              <p:cNvSpPr txBox="1"/>
              <p:nvPr/>
            </p:nvSpPr>
            <p:spPr>
              <a:xfrm>
                <a:off x="1704735" y="7068030"/>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chemeClr val="lt1"/>
                    </a:solidFill>
                    <a:latin typeface="Halant"/>
                    <a:ea typeface="Halant"/>
                    <a:cs typeface="Halant"/>
                    <a:sym typeface="Halant"/>
                  </a:rPr>
                  <a:t>4</a:t>
                </a:r>
                <a:endParaRPr>
                  <a:solidFill>
                    <a:schemeClr val="lt1"/>
                  </a:solidFill>
                </a:endParaRPr>
              </a:p>
            </p:txBody>
          </p:sp>
        </p:grpSp>
        <p:sp>
          <p:nvSpPr>
            <p:cNvPr id="295" name="Google Shape;295;p30"/>
            <p:cNvSpPr txBox="1"/>
            <p:nvPr/>
          </p:nvSpPr>
          <p:spPr>
            <a:xfrm>
              <a:off x="2988500" y="7051450"/>
              <a:ext cx="7985400" cy="1723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2800">
                  <a:solidFill>
                    <a:srgbClr val="231F20"/>
                  </a:solidFill>
                  <a:latin typeface="Inter"/>
                  <a:ea typeface="Inter"/>
                  <a:cs typeface="Inter"/>
                  <a:sym typeface="Inter"/>
                </a:rPr>
                <a:t>After completing THINKS, answer the questions for the Gallery Walk. Source 1 is this reading. The other nine sources can be found around the classroom.</a:t>
              </a:r>
              <a:endParaRPr sz="2800"/>
            </a:p>
          </p:txBody>
        </p:sp>
      </p:grpSp>
      <p:pic>
        <p:nvPicPr>
          <p:cNvPr id="296" name="Google Shape;296;p30"/>
          <p:cNvPicPr preferRelativeResize="0"/>
          <p:nvPr/>
        </p:nvPicPr>
        <p:blipFill rotWithShape="1">
          <a:blip r:embed="rId6">
            <a:alphaModFix/>
          </a:blip>
          <a:srcRect b="0" l="24334" r="24174" t="0"/>
          <a:stretch/>
        </p:blipFill>
        <p:spPr>
          <a:xfrm>
            <a:off x="11887675" y="5304581"/>
            <a:ext cx="3541376" cy="4583820"/>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grpSp>
        <p:nvGrpSpPr>
          <p:cNvPr id="301" name="Google Shape;301;p31"/>
          <p:cNvGrpSpPr/>
          <p:nvPr/>
        </p:nvGrpSpPr>
        <p:grpSpPr>
          <a:xfrm>
            <a:off x="15859155" y="-98041"/>
            <a:ext cx="1562625" cy="1771271"/>
            <a:chOff x="0" y="-130721"/>
            <a:chExt cx="2083500" cy="2361695"/>
          </a:xfrm>
        </p:grpSpPr>
        <p:grpSp>
          <p:nvGrpSpPr>
            <p:cNvPr id="302" name="Google Shape;302;p31"/>
            <p:cNvGrpSpPr/>
            <p:nvPr/>
          </p:nvGrpSpPr>
          <p:grpSpPr>
            <a:xfrm>
              <a:off x="75599" y="-130721"/>
              <a:ext cx="1932614" cy="2361695"/>
              <a:chOff x="0" y="-47625"/>
              <a:chExt cx="704100" cy="860425"/>
            </a:xfrm>
          </p:grpSpPr>
          <p:sp>
            <p:nvSpPr>
              <p:cNvPr id="303" name="Google Shape;303;p3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31"/>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05" name="Google Shape;305;p31"/>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5</a:t>
              </a:r>
              <a:endParaRPr>
                <a:solidFill>
                  <a:schemeClr val="lt1"/>
                </a:solidFill>
              </a:endParaRPr>
            </a:p>
          </p:txBody>
        </p:sp>
      </p:grpSp>
      <p:sp>
        <p:nvSpPr>
          <p:cNvPr id="306" name="Google Shape;306;p31"/>
          <p:cNvSpPr/>
          <p:nvPr/>
        </p:nvSpPr>
        <p:spPr>
          <a:xfrm>
            <a:off x="-1648907" y="-40227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07" name="Google Shape;307;p31"/>
          <p:cNvGrpSpPr/>
          <p:nvPr/>
        </p:nvGrpSpPr>
        <p:grpSpPr>
          <a:xfrm>
            <a:off x="-254016" y="9230009"/>
            <a:ext cx="18796043" cy="937448"/>
            <a:chOff x="204" y="0"/>
            <a:chExt cx="25061391" cy="1249931"/>
          </a:xfrm>
        </p:grpSpPr>
        <p:grpSp>
          <p:nvGrpSpPr>
            <p:cNvPr id="308" name="Google Shape;308;p31"/>
            <p:cNvGrpSpPr/>
            <p:nvPr/>
          </p:nvGrpSpPr>
          <p:grpSpPr>
            <a:xfrm rot="5400000">
              <a:off x="12002369" y="-11663474"/>
              <a:ext cx="1249931" cy="24576878"/>
              <a:chOff x="0" y="-38100"/>
              <a:chExt cx="246900" cy="4854692"/>
            </a:xfrm>
          </p:grpSpPr>
          <p:sp>
            <p:nvSpPr>
              <p:cNvPr id="309" name="Google Shape;309;p3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10" name="Google Shape;310;p31"/>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11" name="Google Shape;311;p31"/>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12" name="Google Shape;312;p3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13" name="Google Shape;313;p3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14" name="Google Shape;314;p31"/>
          <p:cNvSpPr txBox="1"/>
          <p:nvPr/>
        </p:nvSpPr>
        <p:spPr>
          <a:xfrm>
            <a:off x="1913100" y="455175"/>
            <a:ext cx="14461800" cy="1185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699">
                <a:solidFill>
                  <a:srgbClr val="231F20"/>
                </a:solidFill>
                <a:latin typeface="Halant"/>
                <a:ea typeface="Halant"/>
                <a:cs typeface="Halant"/>
                <a:sym typeface="Halant"/>
              </a:rPr>
              <a:t>GALLERY WALK</a:t>
            </a:r>
            <a:endParaRPr sz="600"/>
          </a:p>
        </p:txBody>
      </p:sp>
      <p:sp>
        <p:nvSpPr>
          <p:cNvPr id="315" name="Google Shape;315;p31"/>
          <p:cNvSpPr txBox="1"/>
          <p:nvPr/>
        </p:nvSpPr>
        <p:spPr>
          <a:xfrm>
            <a:off x="10798650" y="2050959"/>
            <a:ext cx="6894600" cy="680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700">
                <a:solidFill>
                  <a:schemeClr val="dk1"/>
                </a:solidFill>
                <a:latin typeface="Inter"/>
                <a:ea typeface="Inter"/>
                <a:cs typeface="Inter"/>
                <a:sym typeface="Inter"/>
              </a:rPr>
              <a:t>Step 1: </a:t>
            </a:r>
            <a:r>
              <a:rPr lang="en-US" sz="2700">
                <a:solidFill>
                  <a:schemeClr val="dk1"/>
                </a:solidFill>
                <a:latin typeface="Inter"/>
                <a:ea typeface="Inter"/>
                <a:cs typeface="Inter"/>
                <a:sym typeface="Inter"/>
              </a:rPr>
              <a:t>With your group, move to a station.</a:t>
            </a:r>
            <a:endParaRPr sz="2700">
              <a:solidFill>
                <a:schemeClr val="dk1"/>
              </a:solidFill>
              <a:latin typeface="Inter"/>
              <a:ea typeface="Inter"/>
              <a:cs typeface="Inter"/>
              <a:sym typeface="Inter"/>
            </a:endParaRPr>
          </a:p>
          <a:p>
            <a:pPr indent="0" lvl="0" marL="0" rtl="0" algn="l">
              <a:spcBef>
                <a:spcPts val="0"/>
              </a:spcBef>
              <a:spcAft>
                <a:spcPts val="0"/>
              </a:spcAft>
              <a:buNone/>
            </a:pPr>
            <a:r>
              <a:t/>
            </a:r>
            <a:endParaRPr sz="2700">
              <a:solidFill>
                <a:schemeClr val="dk1"/>
              </a:solidFill>
              <a:latin typeface="Inter"/>
              <a:ea typeface="Inter"/>
              <a:cs typeface="Inter"/>
              <a:sym typeface="Inter"/>
            </a:endParaRPr>
          </a:p>
          <a:p>
            <a:pPr indent="0" lvl="0" marL="0" rtl="0" algn="l">
              <a:spcBef>
                <a:spcPts val="0"/>
              </a:spcBef>
              <a:spcAft>
                <a:spcPts val="0"/>
              </a:spcAft>
              <a:buNone/>
            </a:pPr>
            <a:r>
              <a:rPr b="1" lang="en-US" sz="2700">
                <a:solidFill>
                  <a:schemeClr val="dk1"/>
                </a:solidFill>
                <a:latin typeface="Inter"/>
                <a:ea typeface="Inter"/>
                <a:cs typeface="Inter"/>
                <a:sym typeface="Inter"/>
              </a:rPr>
              <a:t>Step 2: </a:t>
            </a:r>
            <a:r>
              <a:rPr lang="en-US" sz="2700">
                <a:solidFill>
                  <a:schemeClr val="dk1"/>
                </a:solidFill>
                <a:latin typeface="Inter"/>
                <a:ea typeface="Inter"/>
                <a:cs typeface="Inter"/>
                <a:sym typeface="Inter"/>
              </a:rPr>
              <a:t>Read the source.</a:t>
            </a:r>
            <a:endParaRPr sz="2700">
              <a:solidFill>
                <a:schemeClr val="dk1"/>
              </a:solidFill>
              <a:latin typeface="Inter"/>
              <a:ea typeface="Inter"/>
              <a:cs typeface="Inter"/>
              <a:sym typeface="Inter"/>
            </a:endParaRPr>
          </a:p>
          <a:p>
            <a:pPr indent="0" lvl="0" marL="0" rtl="0" algn="l">
              <a:spcBef>
                <a:spcPts val="0"/>
              </a:spcBef>
              <a:spcAft>
                <a:spcPts val="0"/>
              </a:spcAft>
              <a:buNone/>
            </a:pPr>
            <a:r>
              <a:t/>
            </a:r>
            <a:endParaRPr sz="2700">
              <a:solidFill>
                <a:schemeClr val="dk1"/>
              </a:solidFill>
              <a:latin typeface="Inter"/>
              <a:ea typeface="Inter"/>
              <a:cs typeface="Inter"/>
              <a:sym typeface="Inter"/>
            </a:endParaRPr>
          </a:p>
          <a:p>
            <a:pPr indent="0" lvl="0" marL="0" rtl="0" algn="l">
              <a:spcBef>
                <a:spcPts val="0"/>
              </a:spcBef>
              <a:spcAft>
                <a:spcPts val="0"/>
              </a:spcAft>
              <a:buNone/>
            </a:pPr>
            <a:r>
              <a:rPr b="1" lang="en-US" sz="2700">
                <a:solidFill>
                  <a:schemeClr val="dk1"/>
                </a:solidFill>
                <a:latin typeface="Inter"/>
                <a:ea typeface="Inter"/>
                <a:cs typeface="Inter"/>
                <a:sym typeface="Inter"/>
              </a:rPr>
              <a:t>Step 3: </a:t>
            </a:r>
            <a:r>
              <a:rPr lang="en-US" sz="2700">
                <a:solidFill>
                  <a:schemeClr val="dk1"/>
                </a:solidFill>
                <a:latin typeface="Inter"/>
                <a:ea typeface="Inter"/>
                <a:cs typeface="Inter"/>
                <a:sym typeface="Inter"/>
              </a:rPr>
              <a:t>Answer the questions.</a:t>
            </a:r>
            <a:endParaRPr sz="2700">
              <a:solidFill>
                <a:schemeClr val="dk1"/>
              </a:solidFill>
              <a:latin typeface="Inter"/>
              <a:ea typeface="Inter"/>
              <a:cs typeface="Inter"/>
              <a:sym typeface="Inter"/>
            </a:endParaRPr>
          </a:p>
          <a:p>
            <a:pPr indent="0" lvl="0" marL="0" rtl="0" algn="l">
              <a:spcBef>
                <a:spcPts val="0"/>
              </a:spcBef>
              <a:spcAft>
                <a:spcPts val="0"/>
              </a:spcAft>
              <a:buNone/>
            </a:pPr>
            <a:r>
              <a:t/>
            </a:r>
            <a:endParaRPr sz="2700">
              <a:solidFill>
                <a:schemeClr val="dk1"/>
              </a:solidFill>
              <a:latin typeface="Inter"/>
              <a:ea typeface="Inter"/>
              <a:cs typeface="Inter"/>
              <a:sym typeface="Inter"/>
            </a:endParaRPr>
          </a:p>
          <a:p>
            <a:pPr indent="0" lvl="0" marL="0" rtl="0" algn="l">
              <a:spcBef>
                <a:spcPts val="0"/>
              </a:spcBef>
              <a:spcAft>
                <a:spcPts val="0"/>
              </a:spcAft>
              <a:buNone/>
            </a:pPr>
            <a:r>
              <a:rPr b="1" lang="en-US" sz="2700">
                <a:solidFill>
                  <a:schemeClr val="dk1"/>
                </a:solidFill>
                <a:latin typeface="Inter"/>
                <a:ea typeface="Inter"/>
                <a:cs typeface="Inter"/>
                <a:sym typeface="Inter"/>
              </a:rPr>
              <a:t>Note: </a:t>
            </a:r>
            <a:r>
              <a:rPr lang="en-US" sz="2700">
                <a:solidFill>
                  <a:schemeClr val="dk1"/>
                </a:solidFill>
                <a:latin typeface="Inter"/>
                <a:ea typeface="Inter"/>
                <a:cs typeface="Inter"/>
                <a:sym typeface="Inter"/>
              </a:rPr>
              <a:t>Each source will address at least one of the following topics. After analyzing each source, you will determine which topic was most affected by the Columbian Exchange.</a:t>
            </a:r>
            <a:endParaRPr sz="2700">
              <a:solidFill>
                <a:schemeClr val="dk1"/>
              </a:solidFill>
              <a:latin typeface="Inter"/>
              <a:ea typeface="Inter"/>
              <a:cs typeface="Inter"/>
              <a:sym typeface="Inter"/>
            </a:endParaRPr>
          </a:p>
          <a:p>
            <a:pPr indent="-381000" lvl="0" marL="914400" rtl="0" algn="l">
              <a:spcBef>
                <a:spcPts val="0"/>
              </a:spcBef>
              <a:spcAft>
                <a:spcPts val="0"/>
              </a:spcAft>
              <a:buClr>
                <a:schemeClr val="dk1"/>
              </a:buClr>
              <a:buSzPts val="2400"/>
              <a:buFont typeface="Inter"/>
              <a:buAutoNum type="arabicParenR"/>
            </a:pPr>
            <a:r>
              <a:rPr lang="en-US" sz="2400">
                <a:solidFill>
                  <a:schemeClr val="dk1"/>
                </a:solidFill>
                <a:latin typeface="Inter"/>
                <a:ea typeface="Inter"/>
                <a:cs typeface="Inter"/>
                <a:sym typeface="Inter"/>
              </a:rPr>
              <a:t>Trade &amp; Goods</a:t>
            </a:r>
            <a:endParaRPr sz="2400">
              <a:solidFill>
                <a:schemeClr val="dk1"/>
              </a:solidFill>
              <a:latin typeface="Inter"/>
              <a:ea typeface="Inter"/>
              <a:cs typeface="Inter"/>
              <a:sym typeface="Inter"/>
            </a:endParaRPr>
          </a:p>
          <a:p>
            <a:pPr indent="-381000" lvl="0" marL="914400" rtl="0" algn="l">
              <a:spcBef>
                <a:spcPts val="0"/>
              </a:spcBef>
              <a:spcAft>
                <a:spcPts val="0"/>
              </a:spcAft>
              <a:buClr>
                <a:schemeClr val="dk1"/>
              </a:buClr>
              <a:buSzPts val="2400"/>
              <a:buFont typeface="Inter"/>
              <a:buAutoNum type="arabicParenR"/>
            </a:pPr>
            <a:r>
              <a:rPr lang="en-US" sz="2400">
                <a:solidFill>
                  <a:schemeClr val="dk1"/>
                </a:solidFill>
                <a:latin typeface="Inter"/>
                <a:ea typeface="Inter"/>
                <a:cs typeface="Inter"/>
                <a:sym typeface="Inter"/>
              </a:rPr>
              <a:t>Disease</a:t>
            </a:r>
            <a:endParaRPr sz="2400">
              <a:solidFill>
                <a:schemeClr val="dk1"/>
              </a:solidFill>
              <a:latin typeface="Inter"/>
              <a:ea typeface="Inter"/>
              <a:cs typeface="Inter"/>
              <a:sym typeface="Inter"/>
            </a:endParaRPr>
          </a:p>
          <a:p>
            <a:pPr indent="-381000" lvl="0" marL="914400" rtl="0" algn="l">
              <a:spcBef>
                <a:spcPts val="0"/>
              </a:spcBef>
              <a:spcAft>
                <a:spcPts val="0"/>
              </a:spcAft>
              <a:buClr>
                <a:schemeClr val="dk1"/>
              </a:buClr>
              <a:buSzPts val="2400"/>
              <a:buFont typeface="Inter"/>
              <a:buAutoNum type="arabicParenR"/>
            </a:pPr>
            <a:r>
              <a:rPr lang="en-US" sz="2400">
                <a:solidFill>
                  <a:schemeClr val="dk1"/>
                </a:solidFill>
                <a:latin typeface="Inter"/>
                <a:ea typeface="Inter"/>
                <a:cs typeface="Inter"/>
                <a:sym typeface="Inter"/>
              </a:rPr>
              <a:t>Way of Life &amp; Culture</a:t>
            </a:r>
            <a:endParaRPr sz="2400">
              <a:solidFill>
                <a:schemeClr val="dk1"/>
              </a:solidFill>
              <a:latin typeface="Inter"/>
              <a:ea typeface="Inter"/>
              <a:cs typeface="Inter"/>
              <a:sym typeface="Inter"/>
            </a:endParaRPr>
          </a:p>
          <a:p>
            <a:pPr indent="-381000" lvl="0" marL="914400" rtl="0" algn="l">
              <a:spcBef>
                <a:spcPts val="0"/>
              </a:spcBef>
              <a:spcAft>
                <a:spcPts val="0"/>
              </a:spcAft>
              <a:buClr>
                <a:schemeClr val="dk1"/>
              </a:buClr>
              <a:buSzPts val="2400"/>
              <a:buFont typeface="Inter"/>
              <a:buAutoNum type="arabicParenR"/>
            </a:pPr>
            <a:r>
              <a:rPr lang="en-US" sz="2400">
                <a:solidFill>
                  <a:schemeClr val="dk1"/>
                </a:solidFill>
                <a:latin typeface="Inter"/>
                <a:ea typeface="Inter"/>
                <a:cs typeface="Inter"/>
                <a:sym typeface="Inter"/>
              </a:rPr>
              <a:t>Plants, Animals, and Environment</a:t>
            </a:r>
            <a:endParaRPr sz="2400">
              <a:solidFill>
                <a:schemeClr val="dk1"/>
              </a:solidFill>
              <a:latin typeface="Inter"/>
              <a:ea typeface="Inter"/>
              <a:cs typeface="Inter"/>
              <a:sym typeface="Inter"/>
            </a:endParaRPr>
          </a:p>
        </p:txBody>
      </p:sp>
      <p:pic>
        <p:nvPicPr>
          <p:cNvPr id="316" name="Google Shape;316;p31"/>
          <p:cNvPicPr preferRelativeResize="0"/>
          <p:nvPr/>
        </p:nvPicPr>
        <p:blipFill>
          <a:blip r:embed="rId4">
            <a:alphaModFix/>
          </a:blip>
          <a:stretch>
            <a:fillRect/>
          </a:stretch>
        </p:blipFill>
        <p:spPr>
          <a:xfrm>
            <a:off x="399300" y="2383373"/>
            <a:ext cx="10097626" cy="567991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32"/>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22" name="Google Shape;322;p32"/>
          <p:cNvGrpSpPr/>
          <p:nvPr/>
        </p:nvGrpSpPr>
        <p:grpSpPr>
          <a:xfrm>
            <a:off x="15859155" y="-98041"/>
            <a:ext cx="1562625" cy="1771271"/>
            <a:chOff x="0" y="-130721"/>
            <a:chExt cx="2083500" cy="2361695"/>
          </a:xfrm>
        </p:grpSpPr>
        <p:grpSp>
          <p:nvGrpSpPr>
            <p:cNvPr id="323" name="Google Shape;323;p32"/>
            <p:cNvGrpSpPr/>
            <p:nvPr/>
          </p:nvGrpSpPr>
          <p:grpSpPr>
            <a:xfrm>
              <a:off x="75599" y="-130721"/>
              <a:ext cx="1932614" cy="2361695"/>
              <a:chOff x="0" y="-47625"/>
              <a:chExt cx="704100" cy="860425"/>
            </a:xfrm>
          </p:grpSpPr>
          <p:sp>
            <p:nvSpPr>
              <p:cNvPr id="324" name="Google Shape;324;p3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32"/>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26" name="Google Shape;326;p32"/>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6</a:t>
              </a:r>
              <a:endParaRPr>
                <a:solidFill>
                  <a:schemeClr val="dk1"/>
                </a:solidFill>
              </a:endParaRPr>
            </a:p>
          </p:txBody>
        </p:sp>
      </p:grpSp>
      <p:sp>
        <p:nvSpPr>
          <p:cNvPr id="327" name="Google Shape;327;p32"/>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28" name="Google Shape;328;p32"/>
          <p:cNvSpPr txBox="1"/>
          <p:nvPr/>
        </p:nvSpPr>
        <p:spPr>
          <a:xfrm>
            <a:off x="555825" y="3801150"/>
            <a:ext cx="17406900" cy="643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4180">
                <a:solidFill>
                  <a:srgbClr val="231F20"/>
                </a:solidFill>
                <a:latin typeface="Inter"/>
                <a:ea typeface="Inter"/>
                <a:cs typeface="Inter"/>
                <a:sym typeface="Inter"/>
              </a:rPr>
              <a:t>The most significant effect of the Columbian Exchange was on:</a:t>
            </a:r>
            <a:endParaRPr sz="4180">
              <a:solidFill>
                <a:srgbClr val="231F20"/>
              </a:solidFill>
              <a:latin typeface="Inter"/>
              <a:ea typeface="Inter"/>
              <a:cs typeface="Inter"/>
              <a:sym typeface="Inter"/>
            </a:endParaRPr>
          </a:p>
        </p:txBody>
      </p:sp>
      <p:grpSp>
        <p:nvGrpSpPr>
          <p:cNvPr id="329" name="Google Shape;329;p32"/>
          <p:cNvGrpSpPr/>
          <p:nvPr/>
        </p:nvGrpSpPr>
        <p:grpSpPr>
          <a:xfrm>
            <a:off x="-254016" y="9230009"/>
            <a:ext cx="18796043" cy="937448"/>
            <a:chOff x="204" y="0"/>
            <a:chExt cx="25061391" cy="1249931"/>
          </a:xfrm>
        </p:grpSpPr>
        <p:grpSp>
          <p:nvGrpSpPr>
            <p:cNvPr id="330" name="Google Shape;330;p32"/>
            <p:cNvGrpSpPr/>
            <p:nvPr/>
          </p:nvGrpSpPr>
          <p:grpSpPr>
            <a:xfrm rot="5400000">
              <a:off x="12002369" y="-11663474"/>
              <a:ext cx="1249931" cy="24576878"/>
              <a:chOff x="0" y="-38100"/>
              <a:chExt cx="246900" cy="4854692"/>
            </a:xfrm>
          </p:grpSpPr>
          <p:sp>
            <p:nvSpPr>
              <p:cNvPr id="331" name="Google Shape;331;p3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32" name="Google Shape;332;p32"/>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33" name="Google Shape;333;p32"/>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34" name="Google Shape;334;p3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35" name="Google Shape;335;p3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36" name="Google Shape;336;p32"/>
          <p:cNvSpPr txBox="1"/>
          <p:nvPr/>
        </p:nvSpPr>
        <p:spPr>
          <a:xfrm>
            <a:off x="2553980" y="8763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FOUR CORNERS</a:t>
            </a:r>
            <a:endParaRPr/>
          </a:p>
        </p:txBody>
      </p:sp>
      <p:graphicFrame>
        <p:nvGraphicFramePr>
          <p:cNvPr id="337" name="Google Shape;337;p32"/>
          <p:cNvGraphicFramePr/>
          <p:nvPr/>
        </p:nvGraphicFramePr>
        <p:xfrm>
          <a:off x="3291075" y="4762500"/>
          <a:ext cx="3000000" cy="3000000"/>
        </p:xfrm>
        <a:graphic>
          <a:graphicData uri="http://schemas.openxmlformats.org/drawingml/2006/table">
            <a:tbl>
              <a:tblPr>
                <a:noFill/>
                <a:tableStyleId>{B4CE205D-9469-498E-A574-4B1E9C1B50D8}</a:tableStyleId>
              </a:tblPr>
              <a:tblGrid>
                <a:gridCol w="6150725"/>
                <a:gridCol w="6150725"/>
              </a:tblGrid>
              <a:tr h="1223800">
                <a:tc>
                  <a:txBody>
                    <a:bodyPr/>
                    <a:lstStyle/>
                    <a:p>
                      <a:pPr indent="0" lvl="0" marL="0" rtl="0" algn="ctr">
                        <a:spcBef>
                          <a:spcPts val="0"/>
                        </a:spcBef>
                        <a:spcAft>
                          <a:spcPts val="0"/>
                        </a:spcAft>
                        <a:buNone/>
                      </a:pPr>
                      <a:r>
                        <a:rPr lang="en-US" sz="4000">
                          <a:solidFill>
                            <a:srgbClr val="231F20"/>
                          </a:solidFill>
                          <a:latin typeface="Inter"/>
                          <a:ea typeface="Inter"/>
                          <a:cs typeface="Inter"/>
                          <a:sym typeface="Inter"/>
                        </a:rPr>
                        <a:t>Trade &amp; Goods</a:t>
                      </a:r>
                      <a:endParaRPr sz="4000">
                        <a:solidFill>
                          <a:srgbClr val="231F20"/>
                        </a:solidFill>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lang="en-US" sz="4000">
                          <a:solidFill>
                            <a:srgbClr val="231F20"/>
                          </a:solidFill>
                          <a:latin typeface="Inter"/>
                          <a:ea typeface="Inter"/>
                          <a:cs typeface="Inter"/>
                          <a:sym typeface="Inter"/>
                        </a:rPr>
                        <a:t>Disease</a:t>
                      </a:r>
                      <a:endParaRPr sz="40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1AF4B"/>
                    </a:solidFill>
                  </a:tcPr>
                </a:tc>
              </a:tr>
              <a:tr h="381000">
                <a:tc>
                  <a:txBody>
                    <a:bodyPr/>
                    <a:lstStyle/>
                    <a:p>
                      <a:pPr indent="0" lvl="0" marL="0" rtl="0" algn="ctr">
                        <a:spcBef>
                          <a:spcPts val="0"/>
                        </a:spcBef>
                        <a:spcAft>
                          <a:spcPts val="0"/>
                        </a:spcAft>
                        <a:buNone/>
                      </a:pPr>
                      <a:r>
                        <a:rPr lang="en-US" sz="4000">
                          <a:solidFill>
                            <a:srgbClr val="231F20"/>
                          </a:solidFill>
                          <a:latin typeface="Inter"/>
                          <a:ea typeface="Inter"/>
                          <a:cs typeface="Inter"/>
                          <a:sym typeface="Inter"/>
                        </a:rPr>
                        <a:t>Way of Life &amp; Culture</a:t>
                      </a:r>
                      <a:endParaRPr sz="40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6484F3"/>
                    </a:solidFill>
                  </a:tcPr>
                </a:tc>
                <a:tc>
                  <a:txBody>
                    <a:bodyPr/>
                    <a:lstStyle/>
                    <a:p>
                      <a:pPr indent="0" lvl="0" marL="0" rtl="0" algn="ctr">
                        <a:spcBef>
                          <a:spcPts val="0"/>
                        </a:spcBef>
                        <a:spcAft>
                          <a:spcPts val="0"/>
                        </a:spcAft>
                        <a:buClr>
                          <a:schemeClr val="dk1"/>
                        </a:buClr>
                        <a:buSzPts val="1100"/>
                        <a:buFont typeface="Arial"/>
                        <a:buNone/>
                      </a:pPr>
                      <a:r>
                        <a:rPr lang="en-US" sz="4000">
                          <a:solidFill>
                            <a:srgbClr val="231F20"/>
                          </a:solidFill>
                          <a:latin typeface="Inter"/>
                          <a:ea typeface="Inter"/>
                          <a:cs typeface="Inter"/>
                          <a:sym typeface="Inter"/>
                        </a:rPr>
                        <a:t>Plants, Animals &amp; Environment</a:t>
                      </a:r>
                      <a:endParaRPr sz="40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E95C3D"/>
                    </a:solidFill>
                  </a:tcPr>
                </a:tc>
              </a:tr>
            </a:tbl>
          </a:graphicData>
        </a:graphic>
      </p:graphicFrame>
      <p:grpSp>
        <p:nvGrpSpPr>
          <p:cNvPr id="338" name="Google Shape;338;p32"/>
          <p:cNvGrpSpPr/>
          <p:nvPr/>
        </p:nvGrpSpPr>
        <p:grpSpPr>
          <a:xfrm>
            <a:off x="13855208" y="1712071"/>
            <a:ext cx="2504257" cy="1771219"/>
            <a:chOff x="5376825" y="1512437"/>
            <a:chExt cx="3094350" cy="2481394"/>
          </a:xfrm>
        </p:grpSpPr>
        <p:sp>
          <p:nvSpPr>
            <p:cNvPr id="339" name="Google Shape;339;p32"/>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32"/>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32"/>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32"/>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32"/>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32"/>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32"/>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46" name="Google Shape;346;p32"/>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347" name="Google Shape;347;p32"/>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8" name="Google Shape;348;p32"/>
          <p:cNvSpPr txBox="1"/>
          <p:nvPr/>
        </p:nvSpPr>
        <p:spPr>
          <a:xfrm>
            <a:off x="1211200" y="2317350"/>
            <a:ext cx="12211800" cy="58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200">
                <a:solidFill>
                  <a:schemeClr val="dk1"/>
                </a:solidFill>
                <a:latin typeface="Halant"/>
                <a:ea typeface="Halant"/>
                <a:cs typeface="Halant"/>
                <a:sym typeface="Halant"/>
              </a:rPr>
              <a:t>Directions: </a:t>
            </a:r>
            <a:r>
              <a:rPr lang="en-US" sz="3200">
                <a:solidFill>
                  <a:schemeClr val="dk1"/>
                </a:solidFill>
                <a:latin typeface="Halant"/>
                <a:ea typeface="Halant"/>
                <a:cs typeface="Halant"/>
                <a:sym typeface="Halant"/>
              </a:rPr>
              <a:t>Read each option. Consider which one you agree with most. Go to the corner designated for the statement you agree with.</a:t>
            </a:r>
            <a:endParaRPr sz="3200">
              <a:solidFill>
                <a:schemeClr val="dk1"/>
              </a:solidFill>
              <a:latin typeface="Halant"/>
              <a:ea typeface="Halant"/>
              <a:cs typeface="Halant"/>
              <a:sym typeface="Halan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33"/>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54" name="Google Shape;354;p33"/>
          <p:cNvGrpSpPr/>
          <p:nvPr/>
        </p:nvGrpSpPr>
        <p:grpSpPr>
          <a:xfrm>
            <a:off x="15859155" y="-98041"/>
            <a:ext cx="1562625" cy="1771271"/>
            <a:chOff x="0" y="-130721"/>
            <a:chExt cx="2083500" cy="2361695"/>
          </a:xfrm>
        </p:grpSpPr>
        <p:grpSp>
          <p:nvGrpSpPr>
            <p:cNvPr id="355" name="Google Shape;355;p33"/>
            <p:cNvGrpSpPr/>
            <p:nvPr/>
          </p:nvGrpSpPr>
          <p:grpSpPr>
            <a:xfrm>
              <a:off x="75599" y="-130721"/>
              <a:ext cx="1932614" cy="2361695"/>
              <a:chOff x="0" y="-47625"/>
              <a:chExt cx="704100" cy="860425"/>
            </a:xfrm>
          </p:grpSpPr>
          <p:sp>
            <p:nvSpPr>
              <p:cNvPr id="356" name="Google Shape;356;p3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33"/>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58" name="Google Shape;358;p33"/>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7</a:t>
              </a:r>
              <a:endParaRPr>
                <a:solidFill>
                  <a:schemeClr val="dk1"/>
                </a:solidFill>
              </a:endParaRPr>
            </a:p>
          </p:txBody>
        </p:sp>
      </p:grpSp>
      <p:sp>
        <p:nvSpPr>
          <p:cNvPr id="359" name="Google Shape;359;p33"/>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60" name="Google Shape;360;p33"/>
          <p:cNvSpPr txBox="1"/>
          <p:nvPr/>
        </p:nvSpPr>
        <p:spPr>
          <a:xfrm>
            <a:off x="9838900" y="4464750"/>
            <a:ext cx="8466300" cy="307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Font typeface="Arial"/>
              <a:buNone/>
            </a:pPr>
            <a:r>
              <a:rPr b="1" lang="en-US" sz="2000">
                <a:solidFill>
                  <a:srgbClr val="231F20"/>
                </a:solidFill>
                <a:latin typeface="Inter"/>
                <a:ea typeface="Inter"/>
                <a:cs typeface="Inter"/>
                <a:sym typeface="Inter"/>
              </a:rPr>
              <a:t>The most significant effect of the Columbian Exchange was on:</a:t>
            </a:r>
            <a:endParaRPr sz="2000">
              <a:solidFill>
                <a:srgbClr val="231F20"/>
              </a:solidFill>
              <a:latin typeface="Inter"/>
              <a:ea typeface="Inter"/>
              <a:cs typeface="Inter"/>
              <a:sym typeface="Inter"/>
            </a:endParaRPr>
          </a:p>
        </p:txBody>
      </p:sp>
      <p:grpSp>
        <p:nvGrpSpPr>
          <p:cNvPr id="361" name="Google Shape;361;p33"/>
          <p:cNvGrpSpPr/>
          <p:nvPr/>
        </p:nvGrpSpPr>
        <p:grpSpPr>
          <a:xfrm>
            <a:off x="-254016" y="9230009"/>
            <a:ext cx="18796043" cy="937448"/>
            <a:chOff x="204" y="0"/>
            <a:chExt cx="25061391" cy="1249931"/>
          </a:xfrm>
        </p:grpSpPr>
        <p:grpSp>
          <p:nvGrpSpPr>
            <p:cNvPr id="362" name="Google Shape;362;p33"/>
            <p:cNvGrpSpPr/>
            <p:nvPr/>
          </p:nvGrpSpPr>
          <p:grpSpPr>
            <a:xfrm rot="5400000">
              <a:off x="12002369" y="-11663474"/>
              <a:ext cx="1249931" cy="24576878"/>
              <a:chOff x="0" y="-38100"/>
              <a:chExt cx="246900" cy="4854692"/>
            </a:xfrm>
          </p:grpSpPr>
          <p:sp>
            <p:nvSpPr>
              <p:cNvPr id="363" name="Google Shape;363;p3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64" name="Google Shape;364;p33"/>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65" name="Google Shape;365;p33"/>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66" name="Google Shape;366;p3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67" name="Google Shape;367;p3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68" name="Google Shape;368;p33"/>
          <p:cNvSpPr txBox="1"/>
          <p:nvPr/>
        </p:nvSpPr>
        <p:spPr>
          <a:xfrm>
            <a:off x="2553980" y="8763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FOUR CORNERS</a:t>
            </a:r>
            <a:endParaRPr/>
          </a:p>
        </p:txBody>
      </p:sp>
      <p:graphicFrame>
        <p:nvGraphicFramePr>
          <p:cNvPr id="369" name="Google Shape;369;p33"/>
          <p:cNvGraphicFramePr/>
          <p:nvPr/>
        </p:nvGraphicFramePr>
        <p:xfrm>
          <a:off x="10094900" y="4892700"/>
          <a:ext cx="3000000" cy="3000000"/>
        </p:xfrm>
        <a:graphic>
          <a:graphicData uri="http://schemas.openxmlformats.org/drawingml/2006/table">
            <a:tbl>
              <a:tblPr>
                <a:noFill/>
                <a:tableStyleId>{B4CE205D-9469-498E-A574-4B1E9C1B50D8}</a:tableStyleId>
              </a:tblPr>
              <a:tblGrid>
                <a:gridCol w="3977150"/>
                <a:gridCol w="3977150"/>
              </a:tblGrid>
              <a:tr h="381000">
                <a:tc>
                  <a:txBody>
                    <a:bodyPr/>
                    <a:lstStyle/>
                    <a:p>
                      <a:pPr indent="0" lvl="0" marL="0" rtl="0" algn="ctr">
                        <a:spcBef>
                          <a:spcPts val="0"/>
                        </a:spcBef>
                        <a:spcAft>
                          <a:spcPts val="0"/>
                        </a:spcAft>
                        <a:buNone/>
                      </a:pPr>
                      <a:r>
                        <a:rPr lang="en-US" sz="3000">
                          <a:solidFill>
                            <a:srgbClr val="231F20"/>
                          </a:solidFill>
                          <a:latin typeface="Inter"/>
                          <a:ea typeface="Inter"/>
                          <a:cs typeface="Inter"/>
                          <a:sym typeface="Inter"/>
                        </a:rPr>
                        <a:t>Trade &amp; Goods</a:t>
                      </a:r>
                      <a:endParaRPr sz="3000">
                        <a:solidFill>
                          <a:srgbClr val="231F20"/>
                        </a:solidFill>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lang="en-US" sz="3000">
                          <a:solidFill>
                            <a:srgbClr val="231F20"/>
                          </a:solidFill>
                          <a:latin typeface="Inter"/>
                          <a:ea typeface="Inter"/>
                          <a:cs typeface="Inter"/>
                          <a:sym typeface="Inter"/>
                        </a:rPr>
                        <a:t>Disease</a:t>
                      </a:r>
                      <a:endParaRPr sz="30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1AF4B"/>
                    </a:solidFill>
                  </a:tcPr>
                </a:tc>
              </a:tr>
              <a:tr h="381000">
                <a:tc>
                  <a:txBody>
                    <a:bodyPr/>
                    <a:lstStyle/>
                    <a:p>
                      <a:pPr indent="0" lvl="0" marL="0" rtl="0" algn="ctr">
                        <a:spcBef>
                          <a:spcPts val="0"/>
                        </a:spcBef>
                        <a:spcAft>
                          <a:spcPts val="0"/>
                        </a:spcAft>
                        <a:buNone/>
                      </a:pPr>
                      <a:r>
                        <a:rPr lang="en-US" sz="3000">
                          <a:solidFill>
                            <a:srgbClr val="231F20"/>
                          </a:solidFill>
                          <a:latin typeface="Inter"/>
                          <a:ea typeface="Inter"/>
                          <a:cs typeface="Inter"/>
                          <a:sym typeface="Inter"/>
                        </a:rPr>
                        <a:t>Way of Life &amp; Culture</a:t>
                      </a:r>
                      <a:endParaRPr sz="30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6484F3"/>
                    </a:solidFill>
                  </a:tcPr>
                </a:tc>
                <a:tc>
                  <a:txBody>
                    <a:bodyPr/>
                    <a:lstStyle/>
                    <a:p>
                      <a:pPr indent="0" lvl="0" marL="0" rtl="0" algn="ctr">
                        <a:spcBef>
                          <a:spcPts val="0"/>
                        </a:spcBef>
                        <a:spcAft>
                          <a:spcPts val="0"/>
                        </a:spcAft>
                        <a:buClr>
                          <a:schemeClr val="dk1"/>
                        </a:buClr>
                        <a:buSzPts val="1100"/>
                        <a:buFont typeface="Arial"/>
                        <a:buNone/>
                      </a:pPr>
                      <a:r>
                        <a:rPr lang="en-US" sz="3000">
                          <a:solidFill>
                            <a:srgbClr val="231F20"/>
                          </a:solidFill>
                          <a:latin typeface="Inter"/>
                          <a:ea typeface="Inter"/>
                          <a:cs typeface="Inter"/>
                          <a:sym typeface="Inter"/>
                        </a:rPr>
                        <a:t>Plants, Animals &amp; Environment</a:t>
                      </a:r>
                      <a:endParaRPr sz="30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E95C3D"/>
                    </a:solidFill>
                  </a:tcPr>
                </a:tc>
              </a:tr>
            </a:tbl>
          </a:graphicData>
        </a:graphic>
      </p:graphicFrame>
      <p:grpSp>
        <p:nvGrpSpPr>
          <p:cNvPr id="370" name="Google Shape;370;p33"/>
          <p:cNvGrpSpPr/>
          <p:nvPr/>
        </p:nvGrpSpPr>
        <p:grpSpPr>
          <a:xfrm>
            <a:off x="12819920" y="2497184"/>
            <a:ext cx="2504257" cy="1771219"/>
            <a:chOff x="5376825" y="1512437"/>
            <a:chExt cx="3094350" cy="2481394"/>
          </a:xfrm>
        </p:grpSpPr>
        <p:sp>
          <p:nvSpPr>
            <p:cNvPr id="371" name="Google Shape;371;p33"/>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33"/>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33"/>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33"/>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33"/>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33"/>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33"/>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78" name="Google Shape;378;p33"/>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379" name="Google Shape;379;p33"/>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80" name="Google Shape;380;p33"/>
          <p:cNvSpPr txBox="1"/>
          <p:nvPr/>
        </p:nvSpPr>
        <p:spPr>
          <a:xfrm>
            <a:off x="1211200" y="2317350"/>
            <a:ext cx="8627700" cy="645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200">
                <a:solidFill>
                  <a:schemeClr val="dk1"/>
                </a:solidFill>
                <a:latin typeface="Halant"/>
                <a:ea typeface="Halant"/>
                <a:cs typeface="Halant"/>
                <a:sym typeface="Halant"/>
              </a:rPr>
              <a:t>Directions: </a:t>
            </a:r>
            <a:r>
              <a:rPr lang="en-US" sz="3200">
                <a:solidFill>
                  <a:schemeClr val="dk1"/>
                </a:solidFill>
                <a:latin typeface="Halant"/>
                <a:ea typeface="Halant"/>
                <a:cs typeface="Halant"/>
                <a:sym typeface="Halant"/>
              </a:rPr>
              <a:t>With the people in your corner, answer the following questions:</a:t>
            </a:r>
            <a:endParaRPr sz="3200">
              <a:solidFill>
                <a:schemeClr val="dk1"/>
              </a:solidFill>
              <a:latin typeface="Halant"/>
              <a:ea typeface="Halant"/>
              <a:cs typeface="Halant"/>
              <a:sym typeface="Halant"/>
            </a:endParaRPr>
          </a:p>
          <a:p>
            <a:pPr indent="0" lvl="0" marL="0" rtl="0" algn="l">
              <a:spcBef>
                <a:spcPts val="0"/>
              </a:spcBef>
              <a:spcAft>
                <a:spcPts val="0"/>
              </a:spcAft>
              <a:buNone/>
            </a:pPr>
            <a:r>
              <a:t/>
            </a:r>
            <a:endParaRPr sz="3200">
              <a:solidFill>
                <a:schemeClr val="dk1"/>
              </a:solidFill>
              <a:latin typeface="Halant"/>
              <a:ea typeface="Halant"/>
              <a:cs typeface="Halant"/>
              <a:sym typeface="Halant"/>
            </a:endParaRPr>
          </a:p>
          <a:p>
            <a:pPr indent="-431800" lvl="0" marL="457200" rtl="0" algn="l">
              <a:spcBef>
                <a:spcPts val="0"/>
              </a:spcBef>
              <a:spcAft>
                <a:spcPts val="0"/>
              </a:spcAft>
              <a:buClr>
                <a:schemeClr val="dk1"/>
              </a:buClr>
              <a:buSzPts val="3200"/>
              <a:buFont typeface="Inter"/>
              <a:buAutoNum type="arabicPeriod"/>
            </a:pPr>
            <a:r>
              <a:rPr lang="en-US" sz="3200">
                <a:solidFill>
                  <a:schemeClr val="dk1"/>
                </a:solidFill>
                <a:latin typeface="Inter"/>
                <a:ea typeface="Inter"/>
                <a:cs typeface="Inter"/>
                <a:sym typeface="Inter"/>
              </a:rPr>
              <a:t>What sources support your choice?</a:t>
            </a:r>
            <a:endParaRPr sz="3200">
              <a:solidFill>
                <a:schemeClr val="dk1"/>
              </a:solidFill>
              <a:latin typeface="Inter"/>
              <a:ea typeface="Inter"/>
              <a:cs typeface="Inter"/>
              <a:sym typeface="Inter"/>
            </a:endParaRPr>
          </a:p>
          <a:p>
            <a:pPr indent="0" lvl="0" marL="457200" rtl="0" algn="l">
              <a:spcBef>
                <a:spcPts val="0"/>
              </a:spcBef>
              <a:spcAft>
                <a:spcPts val="0"/>
              </a:spcAft>
              <a:buNone/>
            </a:pPr>
            <a:r>
              <a:t/>
            </a:r>
            <a:endParaRPr sz="3200">
              <a:solidFill>
                <a:schemeClr val="dk1"/>
              </a:solidFill>
              <a:latin typeface="Inter"/>
              <a:ea typeface="Inter"/>
              <a:cs typeface="Inter"/>
              <a:sym typeface="Inter"/>
            </a:endParaRPr>
          </a:p>
          <a:p>
            <a:pPr indent="-431800" lvl="0" marL="457200" rtl="0" algn="l">
              <a:spcBef>
                <a:spcPts val="0"/>
              </a:spcBef>
              <a:spcAft>
                <a:spcPts val="0"/>
              </a:spcAft>
              <a:buClr>
                <a:schemeClr val="dk1"/>
              </a:buClr>
              <a:buSzPts val="3200"/>
              <a:buFont typeface="Inter"/>
              <a:buAutoNum type="arabicPeriod"/>
            </a:pPr>
            <a:r>
              <a:rPr lang="en-US" sz="3200">
                <a:solidFill>
                  <a:schemeClr val="dk1"/>
                </a:solidFill>
                <a:latin typeface="Inter"/>
                <a:ea typeface="Inter"/>
                <a:cs typeface="Inter"/>
                <a:sym typeface="Inter"/>
              </a:rPr>
              <a:t>What evidence supports your choice? Cite!</a:t>
            </a:r>
            <a:endParaRPr sz="3200">
              <a:solidFill>
                <a:schemeClr val="dk1"/>
              </a:solidFill>
              <a:latin typeface="Inter"/>
              <a:ea typeface="Inter"/>
              <a:cs typeface="Inter"/>
              <a:sym typeface="Inter"/>
            </a:endParaRPr>
          </a:p>
          <a:p>
            <a:pPr indent="0" lvl="0" marL="0" rtl="0" algn="l">
              <a:spcBef>
                <a:spcPts val="0"/>
              </a:spcBef>
              <a:spcAft>
                <a:spcPts val="0"/>
              </a:spcAft>
              <a:buNone/>
            </a:pPr>
            <a:r>
              <a:t/>
            </a:r>
            <a:endParaRPr sz="3200">
              <a:solidFill>
                <a:schemeClr val="dk1"/>
              </a:solidFill>
              <a:latin typeface="Inter"/>
              <a:ea typeface="Inter"/>
              <a:cs typeface="Inter"/>
              <a:sym typeface="Inter"/>
            </a:endParaRPr>
          </a:p>
          <a:p>
            <a:pPr indent="-431800" lvl="0" marL="457200" rtl="0" algn="l">
              <a:spcBef>
                <a:spcPts val="0"/>
              </a:spcBef>
              <a:spcAft>
                <a:spcPts val="0"/>
              </a:spcAft>
              <a:buClr>
                <a:schemeClr val="dk1"/>
              </a:buClr>
              <a:buSzPts val="3200"/>
              <a:buFont typeface="Inter"/>
              <a:buAutoNum type="arabicPeriod"/>
            </a:pPr>
            <a:r>
              <a:rPr lang="en-US" sz="3200">
                <a:solidFill>
                  <a:schemeClr val="dk1"/>
                </a:solidFill>
                <a:latin typeface="Inter"/>
                <a:ea typeface="Inter"/>
                <a:cs typeface="Inter"/>
                <a:sym typeface="Inter"/>
              </a:rPr>
              <a:t>Why didn’t you choose the other topics? Why don’t you agree as much with the other choices?</a:t>
            </a:r>
            <a:endParaRPr sz="32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34"/>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86" name="Google Shape;386;p34"/>
          <p:cNvGrpSpPr/>
          <p:nvPr/>
        </p:nvGrpSpPr>
        <p:grpSpPr>
          <a:xfrm>
            <a:off x="15859155" y="-98041"/>
            <a:ext cx="1562625" cy="1771271"/>
            <a:chOff x="0" y="-130721"/>
            <a:chExt cx="2083500" cy="2361695"/>
          </a:xfrm>
        </p:grpSpPr>
        <p:grpSp>
          <p:nvGrpSpPr>
            <p:cNvPr id="387" name="Google Shape;387;p34"/>
            <p:cNvGrpSpPr/>
            <p:nvPr/>
          </p:nvGrpSpPr>
          <p:grpSpPr>
            <a:xfrm>
              <a:off x="75599" y="-130721"/>
              <a:ext cx="1932614" cy="2361695"/>
              <a:chOff x="0" y="-47625"/>
              <a:chExt cx="704100" cy="860425"/>
            </a:xfrm>
          </p:grpSpPr>
          <p:sp>
            <p:nvSpPr>
              <p:cNvPr id="388" name="Google Shape;388;p3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34"/>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90" name="Google Shape;390;p34"/>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8</a:t>
              </a:r>
              <a:endParaRPr>
                <a:solidFill>
                  <a:schemeClr val="dk1"/>
                </a:solidFill>
              </a:endParaRPr>
            </a:p>
          </p:txBody>
        </p:sp>
      </p:grpSp>
      <p:sp>
        <p:nvSpPr>
          <p:cNvPr id="391" name="Google Shape;391;p34"/>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92" name="Google Shape;392;p34"/>
          <p:cNvGrpSpPr/>
          <p:nvPr/>
        </p:nvGrpSpPr>
        <p:grpSpPr>
          <a:xfrm>
            <a:off x="-254016" y="9230009"/>
            <a:ext cx="18796043" cy="937448"/>
            <a:chOff x="204" y="0"/>
            <a:chExt cx="25061391" cy="1249931"/>
          </a:xfrm>
        </p:grpSpPr>
        <p:grpSp>
          <p:nvGrpSpPr>
            <p:cNvPr id="393" name="Google Shape;393;p34"/>
            <p:cNvGrpSpPr/>
            <p:nvPr/>
          </p:nvGrpSpPr>
          <p:grpSpPr>
            <a:xfrm rot="5400000">
              <a:off x="12002369" y="-11663474"/>
              <a:ext cx="1249931" cy="24576878"/>
              <a:chOff x="0" y="-38100"/>
              <a:chExt cx="246900" cy="4854692"/>
            </a:xfrm>
          </p:grpSpPr>
          <p:sp>
            <p:nvSpPr>
              <p:cNvPr id="394" name="Google Shape;394;p3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95" name="Google Shape;395;p34"/>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96" name="Google Shape;396;p34"/>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97" name="Google Shape;397;p3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98" name="Google Shape;398;p3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99" name="Google Shape;399;p34"/>
          <p:cNvSpPr txBox="1"/>
          <p:nvPr/>
        </p:nvSpPr>
        <p:spPr>
          <a:xfrm>
            <a:off x="2553980" y="8763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FOUR CORNERS</a:t>
            </a:r>
            <a:endParaRPr/>
          </a:p>
        </p:txBody>
      </p:sp>
      <p:grpSp>
        <p:nvGrpSpPr>
          <p:cNvPr id="400" name="Google Shape;400;p34"/>
          <p:cNvGrpSpPr/>
          <p:nvPr/>
        </p:nvGrpSpPr>
        <p:grpSpPr>
          <a:xfrm>
            <a:off x="12819920" y="2497184"/>
            <a:ext cx="2504257" cy="1771219"/>
            <a:chOff x="5376825" y="1512437"/>
            <a:chExt cx="3094350" cy="2481394"/>
          </a:xfrm>
        </p:grpSpPr>
        <p:sp>
          <p:nvSpPr>
            <p:cNvPr id="401" name="Google Shape;401;p34"/>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34"/>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34"/>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34"/>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34"/>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34"/>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34"/>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08" name="Google Shape;408;p34"/>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409" name="Google Shape;409;p34"/>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10" name="Google Shape;410;p34"/>
          <p:cNvSpPr txBox="1"/>
          <p:nvPr/>
        </p:nvSpPr>
        <p:spPr>
          <a:xfrm>
            <a:off x="1211200" y="2997600"/>
            <a:ext cx="8627700" cy="577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200">
                <a:solidFill>
                  <a:schemeClr val="dk1"/>
                </a:solidFill>
                <a:latin typeface="Halant"/>
                <a:ea typeface="Halant"/>
                <a:cs typeface="Halant"/>
                <a:sym typeface="Halant"/>
              </a:rPr>
              <a:t>Directions: </a:t>
            </a:r>
            <a:r>
              <a:rPr lang="en-US" sz="3200">
                <a:solidFill>
                  <a:schemeClr val="dk1"/>
                </a:solidFill>
                <a:latin typeface="Halant"/>
                <a:ea typeface="Halant"/>
                <a:cs typeface="Halant"/>
                <a:sym typeface="Halant"/>
              </a:rPr>
              <a:t>Find a partner from another corner of the room and answer the following questions:</a:t>
            </a:r>
            <a:endParaRPr sz="3200">
              <a:solidFill>
                <a:schemeClr val="dk1"/>
              </a:solidFill>
              <a:latin typeface="Halant"/>
              <a:ea typeface="Halant"/>
              <a:cs typeface="Halant"/>
              <a:sym typeface="Halant"/>
            </a:endParaRPr>
          </a:p>
          <a:p>
            <a:pPr indent="0" lvl="0" marL="0" rtl="0" algn="l">
              <a:spcBef>
                <a:spcPts val="0"/>
              </a:spcBef>
              <a:spcAft>
                <a:spcPts val="0"/>
              </a:spcAft>
              <a:buNone/>
            </a:pPr>
            <a:r>
              <a:t/>
            </a:r>
            <a:endParaRPr sz="3200">
              <a:solidFill>
                <a:schemeClr val="dk1"/>
              </a:solidFill>
              <a:latin typeface="Halant"/>
              <a:ea typeface="Halant"/>
              <a:cs typeface="Halant"/>
              <a:sym typeface="Halant"/>
            </a:endParaRPr>
          </a:p>
          <a:p>
            <a:pPr indent="-431800" lvl="0" marL="457200" rtl="0" algn="l">
              <a:spcBef>
                <a:spcPts val="0"/>
              </a:spcBef>
              <a:spcAft>
                <a:spcPts val="0"/>
              </a:spcAft>
              <a:buClr>
                <a:schemeClr val="dk1"/>
              </a:buClr>
              <a:buSzPts val="3200"/>
              <a:buFont typeface="Inter"/>
              <a:buAutoNum type="arabicPeriod"/>
            </a:pPr>
            <a:r>
              <a:rPr lang="en-US" sz="3200">
                <a:solidFill>
                  <a:schemeClr val="dk1"/>
                </a:solidFill>
                <a:latin typeface="Inter"/>
                <a:ea typeface="Inter"/>
                <a:cs typeface="Inter"/>
                <a:sym typeface="Inter"/>
              </a:rPr>
              <a:t>What statement did you choose? Why?</a:t>
            </a:r>
            <a:endParaRPr sz="3200">
              <a:solidFill>
                <a:schemeClr val="dk1"/>
              </a:solidFill>
              <a:latin typeface="Inter"/>
              <a:ea typeface="Inter"/>
              <a:cs typeface="Inter"/>
              <a:sym typeface="Inter"/>
            </a:endParaRPr>
          </a:p>
          <a:p>
            <a:pPr indent="0" lvl="0" marL="457200" rtl="0" algn="l">
              <a:spcBef>
                <a:spcPts val="0"/>
              </a:spcBef>
              <a:spcAft>
                <a:spcPts val="0"/>
              </a:spcAft>
              <a:buNone/>
            </a:pPr>
            <a:r>
              <a:t/>
            </a:r>
            <a:endParaRPr sz="3200">
              <a:solidFill>
                <a:schemeClr val="dk1"/>
              </a:solidFill>
              <a:latin typeface="Inter"/>
              <a:ea typeface="Inter"/>
              <a:cs typeface="Inter"/>
              <a:sym typeface="Inter"/>
            </a:endParaRPr>
          </a:p>
          <a:p>
            <a:pPr indent="-431800" lvl="0" marL="457200" rtl="0" algn="l">
              <a:spcBef>
                <a:spcPts val="0"/>
              </a:spcBef>
              <a:spcAft>
                <a:spcPts val="0"/>
              </a:spcAft>
              <a:buClr>
                <a:schemeClr val="dk1"/>
              </a:buClr>
              <a:buSzPts val="3200"/>
              <a:buFont typeface="Inter"/>
              <a:buAutoNum type="arabicPeriod"/>
            </a:pPr>
            <a:r>
              <a:rPr lang="en-US" sz="3200">
                <a:solidFill>
                  <a:schemeClr val="dk1"/>
                </a:solidFill>
                <a:latin typeface="Inter"/>
                <a:ea typeface="Inter"/>
                <a:cs typeface="Inter"/>
                <a:sym typeface="Inter"/>
              </a:rPr>
              <a:t>How did the Columbian Exchange impact Trade &amp; Goods, Disease, Way of Life &amp; Culture, or Plants, Animals &amp; Environment? Explain.</a:t>
            </a:r>
            <a:endParaRPr sz="3200">
              <a:solidFill>
                <a:schemeClr val="dk1"/>
              </a:solidFill>
              <a:latin typeface="Inter"/>
              <a:ea typeface="Inter"/>
              <a:cs typeface="Inter"/>
              <a:sym typeface="Inter"/>
            </a:endParaRPr>
          </a:p>
          <a:p>
            <a:pPr indent="0" lvl="0" marL="0" rtl="0" algn="l">
              <a:spcBef>
                <a:spcPts val="0"/>
              </a:spcBef>
              <a:spcAft>
                <a:spcPts val="0"/>
              </a:spcAft>
              <a:buNone/>
            </a:pPr>
            <a:r>
              <a:t/>
            </a:r>
            <a:endParaRPr sz="3200">
              <a:solidFill>
                <a:schemeClr val="dk1"/>
              </a:solidFill>
              <a:latin typeface="Inter"/>
              <a:ea typeface="Inter"/>
              <a:cs typeface="Inter"/>
              <a:sym typeface="Inter"/>
            </a:endParaRPr>
          </a:p>
        </p:txBody>
      </p:sp>
      <p:sp>
        <p:nvSpPr>
          <p:cNvPr id="411" name="Google Shape;411;p34"/>
          <p:cNvSpPr txBox="1"/>
          <p:nvPr/>
        </p:nvSpPr>
        <p:spPr>
          <a:xfrm>
            <a:off x="9838900" y="4464750"/>
            <a:ext cx="8466300" cy="307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US" sz="2000">
                <a:solidFill>
                  <a:srgbClr val="231F20"/>
                </a:solidFill>
                <a:latin typeface="Inter"/>
                <a:ea typeface="Inter"/>
                <a:cs typeface="Inter"/>
                <a:sym typeface="Inter"/>
              </a:rPr>
              <a:t>The most significant effect of the Columbian Exchange was on:</a:t>
            </a:r>
            <a:endParaRPr sz="2000">
              <a:solidFill>
                <a:srgbClr val="231F20"/>
              </a:solidFill>
              <a:latin typeface="Inter"/>
              <a:ea typeface="Inter"/>
              <a:cs typeface="Inter"/>
              <a:sym typeface="Inter"/>
            </a:endParaRPr>
          </a:p>
        </p:txBody>
      </p:sp>
      <p:graphicFrame>
        <p:nvGraphicFramePr>
          <p:cNvPr id="412" name="Google Shape;412;p34"/>
          <p:cNvGraphicFramePr/>
          <p:nvPr/>
        </p:nvGraphicFramePr>
        <p:xfrm>
          <a:off x="10094900" y="4892700"/>
          <a:ext cx="3000000" cy="3000000"/>
        </p:xfrm>
        <a:graphic>
          <a:graphicData uri="http://schemas.openxmlformats.org/drawingml/2006/table">
            <a:tbl>
              <a:tblPr>
                <a:noFill/>
                <a:tableStyleId>{B4CE205D-9469-498E-A574-4B1E9C1B50D8}</a:tableStyleId>
              </a:tblPr>
              <a:tblGrid>
                <a:gridCol w="3977150"/>
                <a:gridCol w="3977150"/>
              </a:tblGrid>
              <a:tr h="381000">
                <a:tc>
                  <a:txBody>
                    <a:bodyPr/>
                    <a:lstStyle/>
                    <a:p>
                      <a:pPr indent="0" lvl="0" marL="0" rtl="0" algn="ctr">
                        <a:spcBef>
                          <a:spcPts val="0"/>
                        </a:spcBef>
                        <a:spcAft>
                          <a:spcPts val="0"/>
                        </a:spcAft>
                        <a:buNone/>
                      </a:pPr>
                      <a:r>
                        <a:rPr lang="en-US" sz="3000">
                          <a:solidFill>
                            <a:srgbClr val="231F20"/>
                          </a:solidFill>
                          <a:latin typeface="Inter"/>
                          <a:ea typeface="Inter"/>
                          <a:cs typeface="Inter"/>
                          <a:sym typeface="Inter"/>
                        </a:rPr>
                        <a:t>Trade &amp; Goods</a:t>
                      </a:r>
                      <a:endParaRPr sz="3000">
                        <a:solidFill>
                          <a:srgbClr val="231F20"/>
                        </a:solidFill>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chemeClr val="dk1"/>
                        </a:buClr>
                        <a:buSzPts val="1100"/>
                        <a:buFont typeface="Arial"/>
                        <a:buNone/>
                      </a:pPr>
                      <a:r>
                        <a:rPr lang="en-US" sz="3000">
                          <a:solidFill>
                            <a:srgbClr val="231F20"/>
                          </a:solidFill>
                          <a:latin typeface="Inter"/>
                          <a:ea typeface="Inter"/>
                          <a:cs typeface="Inter"/>
                          <a:sym typeface="Inter"/>
                        </a:rPr>
                        <a:t>Disease</a:t>
                      </a:r>
                      <a:endParaRPr sz="30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1AF4B"/>
                    </a:solidFill>
                  </a:tcPr>
                </a:tc>
              </a:tr>
              <a:tr h="381000">
                <a:tc>
                  <a:txBody>
                    <a:bodyPr/>
                    <a:lstStyle/>
                    <a:p>
                      <a:pPr indent="0" lvl="0" marL="0" rtl="0" algn="ctr">
                        <a:spcBef>
                          <a:spcPts val="0"/>
                        </a:spcBef>
                        <a:spcAft>
                          <a:spcPts val="0"/>
                        </a:spcAft>
                        <a:buNone/>
                      </a:pPr>
                      <a:r>
                        <a:rPr lang="en-US" sz="3000">
                          <a:solidFill>
                            <a:srgbClr val="231F20"/>
                          </a:solidFill>
                          <a:latin typeface="Inter"/>
                          <a:ea typeface="Inter"/>
                          <a:cs typeface="Inter"/>
                          <a:sym typeface="Inter"/>
                        </a:rPr>
                        <a:t>Way of Life &amp; Culture</a:t>
                      </a:r>
                      <a:endParaRPr sz="30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6484F3"/>
                    </a:solidFill>
                  </a:tcPr>
                </a:tc>
                <a:tc>
                  <a:txBody>
                    <a:bodyPr/>
                    <a:lstStyle/>
                    <a:p>
                      <a:pPr indent="0" lvl="0" marL="0" rtl="0" algn="ctr">
                        <a:spcBef>
                          <a:spcPts val="0"/>
                        </a:spcBef>
                        <a:spcAft>
                          <a:spcPts val="0"/>
                        </a:spcAft>
                        <a:buClr>
                          <a:schemeClr val="dk1"/>
                        </a:buClr>
                        <a:buSzPts val="1100"/>
                        <a:buFont typeface="Arial"/>
                        <a:buNone/>
                      </a:pPr>
                      <a:r>
                        <a:rPr lang="en-US" sz="3000">
                          <a:solidFill>
                            <a:srgbClr val="231F20"/>
                          </a:solidFill>
                          <a:latin typeface="Inter"/>
                          <a:ea typeface="Inter"/>
                          <a:cs typeface="Inter"/>
                          <a:sym typeface="Inter"/>
                        </a:rPr>
                        <a:t>Plants, Animals &amp; Environment</a:t>
                      </a:r>
                      <a:endParaRPr sz="30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E95C3D"/>
                    </a:solidFill>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